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2"/>
  </p:notesMasterIdLst>
  <p:sldIdLst>
    <p:sldId id="268" r:id="rId5"/>
    <p:sldId id="259" r:id="rId6"/>
    <p:sldId id="279" r:id="rId7"/>
    <p:sldId id="281" r:id="rId8"/>
    <p:sldId id="280" r:id="rId9"/>
    <p:sldId id="285" r:id="rId10"/>
    <p:sldId id="286" r:id="rId11"/>
    <p:sldId id="287" r:id="rId12"/>
    <p:sldId id="288" r:id="rId13"/>
    <p:sldId id="289" r:id="rId14"/>
    <p:sldId id="290" r:id="rId15"/>
    <p:sldId id="294" r:id="rId16"/>
    <p:sldId id="291" r:id="rId17"/>
    <p:sldId id="293" r:id="rId18"/>
    <p:sldId id="295" r:id="rId19"/>
    <p:sldId id="292" r:id="rId20"/>
    <p:sldId id="283" r:id="rId21"/>
  </p:sldIdLst>
  <p:sldSz cx="9144000" cy="5143500" type="screen16x9"/>
  <p:notesSz cx="6858000" cy="9144000"/>
  <p:defaultTextStyle>
    <a:defPPr>
      <a:defRPr lang="nl-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A9FA9E2-C4FD-4E38-92A3-92CB3F4F49AE}">
          <p14:sldIdLst>
            <p14:sldId id="268"/>
            <p14:sldId id="259"/>
            <p14:sldId id="279"/>
            <p14:sldId id="281"/>
            <p14:sldId id="280"/>
            <p14:sldId id="285"/>
            <p14:sldId id="286"/>
            <p14:sldId id="287"/>
            <p14:sldId id="288"/>
            <p14:sldId id="289"/>
            <p14:sldId id="290"/>
            <p14:sldId id="294"/>
            <p14:sldId id="291"/>
            <p14:sldId id="293"/>
            <p14:sldId id="295"/>
            <p14:sldId id="292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EE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167390-EB37-4E00-7E8D-DBFF73883EDC}" v="75" dt="2024-12-05T11:52:16.7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uhi, Mahsa" userId="S::m.rouhi@student.tue.nl::d519a272-fb22-4327-8746-d0f2f412edce" providerId="AD" clId="Web-{020DC346-8E55-D0F0-3878-48A6253E613C}"/>
    <pc:docChg chg="modSld">
      <pc:chgData name="Rouhi, Mahsa" userId="S::m.rouhi@student.tue.nl::d519a272-fb22-4327-8746-d0f2f412edce" providerId="AD" clId="Web-{020DC346-8E55-D0F0-3878-48A6253E613C}" dt="2024-05-21T10:24:45.052" v="34" actId="20577"/>
      <pc:docMkLst>
        <pc:docMk/>
      </pc:docMkLst>
      <pc:sldChg chg="modSp">
        <pc:chgData name="Rouhi, Mahsa" userId="S::m.rouhi@student.tue.nl::d519a272-fb22-4327-8746-d0f2f412edce" providerId="AD" clId="Web-{020DC346-8E55-D0F0-3878-48A6253E613C}" dt="2024-05-21T10:24:45.052" v="34" actId="20577"/>
        <pc:sldMkLst>
          <pc:docMk/>
          <pc:sldMk cId="2378457921" sldId="279"/>
        </pc:sldMkLst>
        <pc:spChg chg="mod">
          <ac:chgData name="Rouhi, Mahsa" userId="S::m.rouhi@student.tue.nl::d519a272-fb22-4327-8746-d0f2f412edce" providerId="AD" clId="Web-{020DC346-8E55-D0F0-3878-48A6253E613C}" dt="2024-05-21T10:24:45.052" v="34" actId="20577"/>
          <ac:spMkLst>
            <pc:docMk/>
            <pc:sldMk cId="2378457921" sldId="279"/>
            <ac:spMk id="3" creationId="{00000000-0000-0000-0000-000000000000}"/>
          </ac:spMkLst>
        </pc:spChg>
      </pc:sldChg>
    </pc:docChg>
  </pc:docChgLst>
  <pc:docChgLst>
    <pc:chgData name="Muni Krishna, Manish" userId="f4883d18-5896-4c67-afba-e58aaa8a6c2e" providerId="ADAL" clId="{CB6A5D9A-D4C9-436B-AD7F-F2E6A2D477A0}"/>
    <pc:docChg chg="custSel modSld">
      <pc:chgData name="Muni Krishna, Manish" userId="f4883d18-5896-4c67-afba-e58aaa8a6c2e" providerId="ADAL" clId="{CB6A5D9A-D4C9-436B-AD7F-F2E6A2D477A0}" dt="2024-06-18T17:30:01.832" v="44" actId="1076"/>
      <pc:docMkLst>
        <pc:docMk/>
      </pc:docMkLst>
      <pc:sldChg chg="addSp delSp modSp mod">
        <pc:chgData name="Muni Krishna, Manish" userId="f4883d18-5896-4c67-afba-e58aaa8a6c2e" providerId="ADAL" clId="{CB6A5D9A-D4C9-436B-AD7F-F2E6A2D477A0}" dt="2024-06-18T17:30:01.832" v="44" actId="1076"/>
        <pc:sldMkLst>
          <pc:docMk/>
          <pc:sldMk cId="50136855" sldId="286"/>
        </pc:sldMkLst>
        <pc:spChg chg="mod">
          <ac:chgData name="Muni Krishna, Manish" userId="f4883d18-5896-4c67-afba-e58aaa8a6c2e" providerId="ADAL" clId="{CB6A5D9A-D4C9-436B-AD7F-F2E6A2D477A0}" dt="2024-06-18T16:55:12.349" v="5" actId="20577"/>
          <ac:spMkLst>
            <pc:docMk/>
            <pc:sldMk cId="50136855" sldId="286"/>
            <ac:spMk id="2" creationId="{C4809892-7131-73FD-C7DE-6E0101AB6435}"/>
          </ac:spMkLst>
        </pc:spChg>
        <pc:spChg chg="del">
          <ac:chgData name="Muni Krishna, Manish" userId="f4883d18-5896-4c67-afba-e58aaa8a6c2e" providerId="ADAL" clId="{CB6A5D9A-D4C9-436B-AD7F-F2E6A2D477A0}" dt="2024-06-18T17:23:46.887" v="6" actId="478"/>
          <ac:spMkLst>
            <pc:docMk/>
            <pc:sldMk cId="50136855" sldId="286"/>
            <ac:spMk id="3" creationId="{03DA63FB-A5BE-263B-FD9A-B1DCEC3B4574}"/>
          </ac:spMkLst>
        </pc:spChg>
        <pc:picChg chg="add mod">
          <ac:chgData name="Muni Krishna, Manish" userId="f4883d18-5896-4c67-afba-e58aaa8a6c2e" providerId="ADAL" clId="{CB6A5D9A-D4C9-436B-AD7F-F2E6A2D477A0}" dt="2024-06-18T17:26:13.029" v="25" actId="208"/>
          <ac:picMkLst>
            <pc:docMk/>
            <pc:sldMk cId="50136855" sldId="286"/>
            <ac:picMk id="7" creationId="{9BA4EE23-F9E2-CB1C-689A-72C61D4DE1DB}"/>
          </ac:picMkLst>
        </pc:picChg>
        <pc:picChg chg="add mod">
          <ac:chgData name="Muni Krishna, Manish" userId="f4883d18-5896-4c67-afba-e58aaa8a6c2e" providerId="ADAL" clId="{CB6A5D9A-D4C9-436B-AD7F-F2E6A2D477A0}" dt="2024-06-18T17:27:11.836" v="31" actId="1076"/>
          <ac:picMkLst>
            <pc:docMk/>
            <pc:sldMk cId="50136855" sldId="286"/>
            <ac:picMk id="9" creationId="{0A0F1A3B-950A-E2D4-3E9B-D8ABB9B77EFA}"/>
          </ac:picMkLst>
        </pc:picChg>
        <pc:picChg chg="add del mod">
          <ac:chgData name="Muni Krishna, Manish" userId="f4883d18-5896-4c67-afba-e58aaa8a6c2e" providerId="ADAL" clId="{CB6A5D9A-D4C9-436B-AD7F-F2E6A2D477A0}" dt="2024-06-18T17:28:33.924" v="39" actId="478"/>
          <ac:picMkLst>
            <pc:docMk/>
            <pc:sldMk cId="50136855" sldId="286"/>
            <ac:picMk id="11" creationId="{C1C4D500-8C90-AE18-3C4F-59147054D9A3}"/>
          </ac:picMkLst>
        </pc:picChg>
        <pc:picChg chg="add mod">
          <ac:chgData name="Muni Krishna, Manish" userId="f4883d18-5896-4c67-afba-e58aaa8a6c2e" providerId="ADAL" clId="{CB6A5D9A-D4C9-436B-AD7F-F2E6A2D477A0}" dt="2024-06-18T17:30:01.832" v="44" actId="1076"/>
          <ac:picMkLst>
            <pc:docMk/>
            <pc:sldMk cId="50136855" sldId="286"/>
            <ac:picMk id="13" creationId="{F141FE6D-48AD-2B21-06C8-C1CD957E0C99}"/>
          </ac:picMkLst>
        </pc:picChg>
      </pc:sldChg>
    </pc:docChg>
  </pc:docChgLst>
  <pc:docChgLst>
    <pc:chgData name="Dhanabal, Yokesh" userId="S::y.dhanabal@student.tue.nl::3e3c7917-984b-47b5-9eff-f0802c2c1b55" providerId="AD" clId="Web-{ECB5A49B-0CF5-1E08-4E02-76A8E2709032}"/>
    <pc:docChg chg="modSld">
      <pc:chgData name="Dhanabal, Yokesh" userId="S::y.dhanabal@student.tue.nl::3e3c7917-984b-47b5-9eff-f0802c2c1b55" providerId="AD" clId="Web-{ECB5A49B-0CF5-1E08-4E02-76A8E2709032}" dt="2024-06-20T08:40:11.241" v="51" actId="20577"/>
      <pc:docMkLst>
        <pc:docMk/>
      </pc:docMkLst>
      <pc:sldChg chg="modSp">
        <pc:chgData name="Dhanabal, Yokesh" userId="S::y.dhanabal@student.tue.nl::3e3c7917-984b-47b5-9eff-f0802c2c1b55" providerId="AD" clId="Web-{ECB5A49B-0CF5-1E08-4E02-76A8E2709032}" dt="2024-06-20T08:40:11.241" v="51" actId="20577"/>
        <pc:sldMkLst>
          <pc:docMk/>
          <pc:sldMk cId="4104562827" sldId="280"/>
        </pc:sldMkLst>
        <pc:spChg chg="mod">
          <ac:chgData name="Dhanabal, Yokesh" userId="S::y.dhanabal@student.tue.nl::3e3c7917-984b-47b5-9eff-f0802c2c1b55" providerId="AD" clId="Web-{ECB5A49B-0CF5-1E08-4E02-76A8E2709032}" dt="2024-06-20T08:40:11.241" v="51" actId="20577"/>
          <ac:spMkLst>
            <pc:docMk/>
            <pc:sldMk cId="4104562827" sldId="280"/>
            <ac:spMk id="10" creationId="{9F13E1DD-6580-0366-4374-7F147AB112FA}"/>
          </ac:spMkLst>
        </pc:spChg>
      </pc:sldChg>
      <pc:sldChg chg="modSp">
        <pc:chgData name="Dhanabal, Yokesh" userId="S::y.dhanabal@student.tue.nl::3e3c7917-984b-47b5-9eff-f0802c2c1b55" providerId="AD" clId="Web-{ECB5A49B-0CF5-1E08-4E02-76A8E2709032}" dt="2024-06-20T08:34:59.155" v="30" actId="20577"/>
        <pc:sldMkLst>
          <pc:docMk/>
          <pc:sldMk cId="3068418825" sldId="287"/>
        </pc:sldMkLst>
        <pc:spChg chg="mod">
          <ac:chgData name="Dhanabal, Yokesh" userId="S::y.dhanabal@student.tue.nl::3e3c7917-984b-47b5-9eff-f0802c2c1b55" providerId="AD" clId="Web-{ECB5A49B-0CF5-1E08-4E02-76A8E2709032}" dt="2024-06-20T08:33:52.744" v="18" actId="20577"/>
          <ac:spMkLst>
            <pc:docMk/>
            <pc:sldMk cId="3068418825" sldId="287"/>
            <ac:spMk id="6" creationId="{28CE64C1-1B6B-7055-0BD0-2A0447921EE6}"/>
          </ac:spMkLst>
        </pc:spChg>
        <pc:spChg chg="mod">
          <ac:chgData name="Dhanabal, Yokesh" userId="S::y.dhanabal@student.tue.nl::3e3c7917-984b-47b5-9eff-f0802c2c1b55" providerId="AD" clId="Web-{ECB5A49B-0CF5-1E08-4E02-76A8E2709032}" dt="2024-06-20T08:34:59.155" v="30" actId="20577"/>
          <ac:spMkLst>
            <pc:docMk/>
            <pc:sldMk cId="3068418825" sldId="287"/>
            <ac:spMk id="10" creationId="{8306740F-66BC-C7C8-6E57-038F5CB9EFDB}"/>
          </ac:spMkLst>
        </pc:spChg>
      </pc:sldChg>
    </pc:docChg>
  </pc:docChgLst>
  <pc:docChgLst>
    <pc:chgData name="Dhanabal, Yokesh" userId="S::y.dhanabal@student.tue.nl::3e3c7917-984b-47b5-9eff-f0802c2c1b55" providerId="AD" clId="Web-{D9F950C5-71D6-3D6D-B29C-908220955FA0}"/>
    <pc:docChg chg="addSld delSld modSld">
      <pc:chgData name="Dhanabal, Yokesh" userId="S::y.dhanabal@student.tue.nl::3e3c7917-984b-47b5-9eff-f0802c2c1b55" providerId="AD" clId="Web-{D9F950C5-71D6-3D6D-B29C-908220955FA0}" dt="2024-05-21T19:00:43.264" v="357" actId="20577"/>
      <pc:docMkLst>
        <pc:docMk/>
      </pc:docMkLst>
      <pc:sldChg chg="modSp">
        <pc:chgData name="Dhanabal, Yokesh" userId="S::y.dhanabal@student.tue.nl::3e3c7917-984b-47b5-9eff-f0802c2c1b55" providerId="AD" clId="Web-{D9F950C5-71D6-3D6D-B29C-908220955FA0}" dt="2024-05-21T10:57:22.348" v="353" actId="20577"/>
        <pc:sldMkLst>
          <pc:docMk/>
          <pc:sldMk cId="2011167437" sldId="259"/>
        </pc:sldMkLst>
        <pc:spChg chg="mod">
          <ac:chgData name="Dhanabal, Yokesh" userId="S::y.dhanabal@student.tue.nl::3e3c7917-984b-47b5-9eff-f0802c2c1b55" providerId="AD" clId="Web-{D9F950C5-71D6-3D6D-B29C-908220955FA0}" dt="2024-05-21T10:57:22.348" v="353" actId="20577"/>
          <ac:spMkLst>
            <pc:docMk/>
            <pc:sldMk cId="2011167437" sldId="259"/>
            <ac:spMk id="3" creationId="{00000000-0000-0000-0000-000000000000}"/>
          </ac:spMkLst>
        </pc:spChg>
      </pc:sldChg>
      <pc:sldChg chg="addSp modSp">
        <pc:chgData name="Dhanabal, Yokesh" userId="S::y.dhanabal@student.tue.nl::3e3c7917-984b-47b5-9eff-f0802c2c1b55" providerId="AD" clId="Web-{D9F950C5-71D6-3D6D-B29C-908220955FA0}" dt="2024-05-21T10:54:58.952" v="349" actId="1076"/>
        <pc:sldMkLst>
          <pc:docMk/>
          <pc:sldMk cId="2378457921" sldId="279"/>
        </pc:sldMkLst>
        <pc:spChg chg="mod">
          <ac:chgData name="Dhanabal, Yokesh" userId="S::y.dhanabal@student.tue.nl::3e3c7917-984b-47b5-9eff-f0802c2c1b55" providerId="AD" clId="Web-{D9F950C5-71D6-3D6D-B29C-908220955FA0}" dt="2024-05-21T10:25:09.315" v="265" actId="20577"/>
          <ac:spMkLst>
            <pc:docMk/>
            <pc:sldMk cId="2378457921" sldId="279"/>
            <ac:spMk id="3" creationId="{00000000-0000-0000-0000-000000000000}"/>
          </ac:spMkLst>
        </pc:spChg>
        <pc:spChg chg="add mod">
          <ac:chgData name="Dhanabal, Yokesh" userId="S::y.dhanabal@student.tue.nl::3e3c7917-984b-47b5-9eff-f0802c2c1b55" providerId="AD" clId="Web-{D9F950C5-71D6-3D6D-B29C-908220955FA0}" dt="2024-05-21T10:54:58.952" v="349" actId="1076"/>
          <ac:spMkLst>
            <pc:docMk/>
            <pc:sldMk cId="2378457921" sldId="279"/>
            <ac:spMk id="6" creationId="{6F78C8BC-6B7D-E05E-CA35-2B12B63A5147}"/>
          </ac:spMkLst>
        </pc:spChg>
      </pc:sldChg>
      <pc:sldChg chg="modSp">
        <pc:chgData name="Dhanabal, Yokesh" userId="S::y.dhanabal@student.tue.nl::3e3c7917-984b-47b5-9eff-f0802c2c1b55" providerId="AD" clId="Web-{D9F950C5-71D6-3D6D-B29C-908220955FA0}" dt="2024-05-21T10:40:35.377" v="334" actId="14100"/>
        <pc:sldMkLst>
          <pc:docMk/>
          <pc:sldMk cId="4104562827" sldId="280"/>
        </pc:sldMkLst>
        <pc:spChg chg="mod">
          <ac:chgData name="Dhanabal, Yokesh" userId="S::y.dhanabal@student.tue.nl::3e3c7917-984b-47b5-9eff-f0802c2c1b55" providerId="AD" clId="Web-{D9F950C5-71D6-3D6D-B29C-908220955FA0}" dt="2024-05-21T08:15:21.270" v="55" actId="1076"/>
          <ac:spMkLst>
            <pc:docMk/>
            <pc:sldMk cId="4104562827" sldId="280"/>
            <ac:spMk id="2" creationId="{00000000-0000-0000-0000-000000000000}"/>
          </ac:spMkLst>
        </pc:spChg>
        <pc:spChg chg="mod">
          <ac:chgData name="Dhanabal, Yokesh" userId="S::y.dhanabal@student.tue.nl::3e3c7917-984b-47b5-9eff-f0802c2c1b55" providerId="AD" clId="Web-{D9F950C5-71D6-3D6D-B29C-908220955FA0}" dt="2024-05-21T10:21:44.995" v="151" actId="20577"/>
          <ac:spMkLst>
            <pc:docMk/>
            <pc:sldMk cId="4104562827" sldId="280"/>
            <ac:spMk id="6" creationId="{59BEEDDF-9CF5-F17C-BDFC-1B7471864183}"/>
          </ac:spMkLst>
        </pc:spChg>
        <pc:spChg chg="mod">
          <ac:chgData name="Dhanabal, Yokesh" userId="S::y.dhanabal@student.tue.nl::3e3c7917-984b-47b5-9eff-f0802c2c1b55" providerId="AD" clId="Web-{D9F950C5-71D6-3D6D-B29C-908220955FA0}" dt="2024-05-21T10:21:35.651" v="148" actId="20577"/>
          <ac:spMkLst>
            <pc:docMk/>
            <pc:sldMk cId="4104562827" sldId="280"/>
            <ac:spMk id="11" creationId="{0D834DA7-E8F9-12AC-CE0C-E98B0F9645FF}"/>
          </ac:spMkLst>
        </pc:spChg>
        <pc:spChg chg="mod">
          <ac:chgData name="Dhanabal, Yokesh" userId="S::y.dhanabal@student.tue.nl::3e3c7917-984b-47b5-9eff-f0802c2c1b55" providerId="AD" clId="Web-{D9F950C5-71D6-3D6D-B29C-908220955FA0}" dt="2024-05-21T10:22:06.590" v="162" actId="20577"/>
          <ac:spMkLst>
            <pc:docMk/>
            <pc:sldMk cId="4104562827" sldId="280"/>
            <ac:spMk id="13" creationId="{720860FB-324A-F350-C1D7-E90461FF6950}"/>
          </ac:spMkLst>
        </pc:spChg>
        <pc:spChg chg="mod">
          <ac:chgData name="Dhanabal, Yokesh" userId="S::y.dhanabal@student.tue.nl::3e3c7917-984b-47b5-9eff-f0802c2c1b55" providerId="AD" clId="Web-{D9F950C5-71D6-3D6D-B29C-908220955FA0}" dt="2024-05-21T10:36:01.383" v="314" actId="20577"/>
          <ac:spMkLst>
            <pc:docMk/>
            <pc:sldMk cId="4104562827" sldId="280"/>
            <ac:spMk id="34" creationId="{2AC7EB94-17CB-A688-AE8E-ED43114E9017}"/>
          </ac:spMkLst>
        </pc:spChg>
        <pc:picChg chg="mod">
          <ac:chgData name="Dhanabal, Yokesh" userId="S::y.dhanabal@student.tue.nl::3e3c7917-984b-47b5-9eff-f0802c2c1b55" providerId="AD" clId="Web-{D9F950C5-71D6-3D6D-B29C-908220955FA0}" dt="2024-05-21T10:40:35.377" v="334" actId="14100"/>
          <ac:picMkLst>
            <pc:docMk/>
            <pc:sldMk cId="4104562827" sldId="280"/>
            <ac:picMk id="37" creationId="{C1DEA9E0-FDFE-008B-76FC-3D0943A7A37C}"/>
          </ac:picMkLst>
        </pc:picChg>
      </pc:sldChg>
      <pc:sldChg chg="modSp">
        <pc:chgData name="Dhanabal, Yokesh" userId="S::y.dhanabal@student.tue.nl::3e3c7917-984b-47b5-9eff-f0802c2c1b55" providerId="AD" clId="Web-{D9F950C5-71D6-3D6D-B29C-908220955FA0}" dt="2024-05-21T10:39:35.578" v="329" actId="1076"/>
        <pc:sldMkLst>
          <pc:docMk/>
          <pc:sldMk cId="2368234168" sldId="281"/>
        </pc:sldMkLst>
        <pc:spChg chg="mod">
          <ac:chgData name="Dhanabal, Yokesh" userId="S::y.dhanabal@student.tue.nl::3e3c7917-984b-47b5-9eff-f0802c2c1b55" providerId="AD" clId="Web-{D9F950C5-71D6-3D6D-B29C-908220955FA0}" dt="2024-05-21T10:29:37.714" v="290" actId="20577"/>
          <ac:spMkLst>
            <pc:docMk/>
            <pc:sldMk cId="2368234168" sldId="281"/>
            <ac:spMk id="2" creationId="{00000000-0000-0000-0000-000000000000}"/>
          </ac:spMkLst>
        </pc:spChg>
        <pc:spChg chg="mod">
          <ac:chgData name="Dhanabal, Yokesh" userId="S::y.dhanabal@student.tue.nl::3e3c7917-984b-47b5-9eff-f0802c2c1b55" providerId="AD" clId="Web-{D9F950C5-71D6-3D6D-B29C-908220955FA0}" dt="2024-05-21T10:39:35.562" v="328" actId="1076"/>
          <ac:spMkLst>
            <pc:docMk/>
            <pc:sldMk cId="2368234168" sldId="281"/>
            <ac:spMk id="47" creationId="{7B3A0B15-4EC6-4468-9A7A-FEC921F0A575}"/>
          </ac:spMkLst>
        </pc:spChg>
        <pc:spChg chg="mod">
          <ac:chgData name="Dhanabal, Yokesh" userId="S::y.dhanabal@student.tue.nl::3e3c7917-984b-47b5-9eff-f0802c2c1b55" providerId="AD" clId="Web-{D9F950C5-71D6-3D6D-B29C-908220955FA0}" dt="2024-05-21T10:39:35.578" v="329" actId="1076"/>
          <ac:spMkLst>
            <pc:docMk/>
            <pc:sldMk cId="2368234168" sldId="281"/>
            <ac:spMk id="56" creationId="{D6B2A481-A85B-760D-D4ED-045C749D5FBB}"/>
          </ac:spMkLst>
        </pc:spChg>
        <pc:picChg chg="mod">
          <ac:chgData name="Dhanabal, Yokesh" userId="S::y.dhanabal@student.tue.nl::3e3c7917-984b-47b5-9eff-f0802c2c1b55" providerId="AD" clId="Web-{D9F950C5-71D6-3D6D-B29C-908220955FA0}" dt="2024-05-21T10:39:27.390" v="327" actId="1076"/>
          <ac:picMkLst>
            <pc:docMk/>
            <pc:sldMk cId="2368234168" sldId="281"/>
            <ac:picMk id="6" creationId="{36A8BD12-52FA-AD38-A0E7-61F7ABBDBD14}"/>
          </ac:picMkLst>
        </pc:picChg>
      </pc:sldChg>
      <pc:sldChg chg="modSp del">
        <pc:chgData name="Dhanabal, Yokesh" userId="S::y.dhanabal@student.tue.nl::3e3c7917-984b-47b5-9eff-f0802c2c1b55" providerId="AD" clId="Web-{D9F950C5-71D6-3D6D-B29C-908220955FA0}" dt="2024-05-21T10:50:50.413" v="341" actId="20577"/>
        <pc:sldMkLst>
          <pc:docMk/>
          <pc:sldMk cId="1040458543" sldId="282"/>
        </pc:sldMkLst>
        <pc:spChg chg="mod">
          <ac:chgData name="Dhanabal, Yokesh" userId="S::y.dhanabal@student.tue.nl::3e3c7917-984b-47b5-9eff-f0802c2c1b55" providerId="AD" clId="Web-{D9F950C5-71D6-3D6D-B29C-908220955FA0}" dt="2024-05-21T10:38:54.092" v="323" actId="1076"/>
          <ac:spMkLst>
            <pc:docMk/>
            <pc:sldMk cId="1040458543" sldId="282"/>
            <ac:spMk id="2" creationId="{67D18B3D-A426-C945-D9DB-3D44ED0A0825}"/>
          </ac:spMkLst>
        </pc:spChg>
        <pc:graphicFrameChg chg="modGraphic">
          <ac:chgData name="Dhanabal, Yokesh" userId="S::y.dhanabal@student.tue.nl::3e3c7917-984b-47b5-9eff-f0802c2c1b55" providerId="AD" clId="Web-{D9F950C5-71D6-3D6D-B29C-908220955FA0}" dt="2024-05-21T07:53:02.847" v="38" actId="20577"/>
          <ac:graphicFrameMkLst>
            <pc:docMk/>
            <pc:sldMk cId="1040458543" sldId="282"/>
            <ac:graphicFrameMk id="6" creationId="{593C7C19-506B-7487-253B-52D38DB70327}"/>
          </ac:graphicFrameMkLst>
        </pc:graphicFrameChg>
        <pc:graphicFrameChg chg="modGraphic">
          <ac:chgData name="Dhanabal, Yokesh" userId="S::y.dhanabal@student.tue.nl::3e3c7917-984b-47b5-9eff-f0802c2c1b55" providerId="AD" clId="Web-{D9F950C5-71D6-3D6D-B29C-908220955FA0}" dt="2024-05-21T10:50:50.413" v="341" actId="20577"/>
          <ac:graphicFrameMkLst>
            <pc:docMk/>
            <pc:sldMk cId="1040458543" sldId="282"/>
            <ac:graphicFrameMk id="80" creationId="{E9E2D774-479F-98BB-C6D1-540839C93318}"/>
          </ac:graphicFrameMkLst>
        </pc:graphicFrameChg>
      </pc:sldChg>
      <pc:sldChg chg="addSp delSp modSp add replId">
        <pc:chgData name="Dhanabal, Yokesh" userId="S::y.dhanabal@student.tue.nl::3e3c7917-984b-47b5-9eff-f0802c2c1b55" providerId="AD" clId="Web-{D9F950C5-71D6-3D6D-B29C-908220955FA0}" dt="2024-05-21T10:36:58.385" v="322" actId="20577"/>
        <pc:sldMkLst>
          <pc:docMk/>
          <pc:sldMk cId="1149569242" sldId="283"/>
        </pc:sldMkLst>
        <pc:spChg chg="mod">
          <ac:chgData name="Dhanabal, Yokesh" userId="S::y.dhanabal@student.tue.nl::3e3c7917-984b-47b5-9eff-f0802c2c1b55" providerId="AD" clId="Web-{D9F950C5-71D6-3D6D-B29C-908220955FA0}" dt="2024-05-21T10:25:25.440" v="267" actId="20577"/>
          <ac:spMkLst>
            <pc:docMk/>
            <pc:sldMk cId="1149569242" sldId="283"/>
            <ac:spMk id="2" creationId="{67D18B3D-A426-C945-D9DB-3D44ED0A0825}"/>
          </ac:spMkLst>
        </pc:spChg>
        <pc:spChg chg="add mod">
          <ac:chgData name="Dhanabal, Yokesh" userId="S::y.dhanabal@student.tue.nl::3e3c7917-984b-47b5-9eff-f0802c2c1b55" providerId="AD" clId="Web-{D9F950C5-71D6-3D6D-B29C-908220955FA0}" dt="2024-05-21T10:36:58.385" v="322" actId="20577"/>
          <ac:spMkLst>
            <pc:docMk/>
            <pc:sldMk cId="1149569242" sldId="283"/>
            <ac:spMk id="28" creationId="{FA42F359-26ED-9333-8A60-25DAF0F181AA}"/>
          </ac:spMkLst>
        </pc:spChg>
        <pc:graphicFrameChg chg="del">
          <ac:chgData name="Dhanabal, Yokesh" userId="S::y.dhanabal@student.tue.nl::3e3c7917-984b-47b5-9eff-f0802c2c1b55" providerId="AD" clId="Web-{D9F950C5-71D6-3D6D-B29C-908220955FA0}" dt="2024-05-21T10:23:10.623" v="169"/>
          <ac:graphicFrameMkLst>
            <pc:docMk/>
            <pc:sldMk cId="1149569242" sldId="283"/>
            <ac:graphicFrameMk id="6" creationId="{593C7C19-506B-7487-253B-52D38DB70327}"/>
          </ac:graphicFrameMkLst>
        </pc:graphicFrameChg>
        <pc:graphicFrameChg chg="del">
          <ac:chgData name="Dhanabal, Yokesh" userId="S::y.dhanabal@student.tue.nl::3e3c7917-984b-47b5-9eff-f0802c2c1b55" providerId="AD" clId="Web-{D9F950C5-71D6-3D6D-B29C-908220955FA0}" dt="2024-05-21T10:23:10.576" v="168"/>
          <ac:graphicFrameMkLst>
            <pc:docMk/>
            <pc:sldMk cId="1149569242" sldId="283"/>
            <ac:graphicFrameMk id="80" creationId="{E9E2D774-479F-98BB-C6D1-540839C93318}"/>
          </ac:graphicFrameMkLst>
        </pc:graphicFrameChg>
        <pc:picChg chg="del">
          <ac:chgData name="Dhanabal, Yokesh" userId="S::y.dhanabal@student.tue.nl::3e3c7917-984b-47b5-9eff-f0802c2c1b55" providerId="AD" clId="Web-{D9F950C5-71D6-3D6D-B29C-908220955FA0}" dt="2024-05-21T10:23:10.576" v="167"/>
          <ac:picMkLst>
            <pc:docMk/>
            <pc:sldMk cId="1149569242" sldId="283"/>
            <ac:picMk id="3231" creationId="{10CC6625-A80B-BDC4-2378-CB3FAD4F83D5}"/>
          </ac:picMkLst>
        </pc:picChg>
      </pc:sldChg>
      <pc:sldChg chg="addSp delSp modSp">
        <pc:chgData name="Dhanabal, Yokesh" userId="S::y.dhanabal@student.tue.nl::3e3c7917-984b-47b5-9eff-f0802c2c1b55" providerId="AD" clId="Web-{D9F950C5-71D6-3D6D-B29C-908220955FA0}" dt="2024-05-21T19:00:43.264" v="357" actId="20577"/>
        <pc:sldMkLst>
          <pc:docMk/>
          <pc:sldMk cId="3390153822" sldId="284"/>
        </pc:sldMkLst>
        <pc:spChg chg="del mod">
          <ac:chgData name="Dhanabal, Yokesh" userId="S::y.dhanabal@student.tue.nl::3e3c7917-984b-47b5-9eff-f0802c2c1b55" providerId="AD" clId="Web-{D9F950C5-71D6-3D6D-B29C-908220955FA0}" dt="2024-05-21T19:00:38.624" v="355"/>
          <ac:spMkLst>
            <pc:docMk/>
            <pc:sldMk cId="3390153822" sldId="284"/>
            <ac:spMk id="2" creationId="{C0CEA0A1-837B-83A0-31AB-F2E53D39D67A}"/>
          </ac:spMkLst>
        </pc:spChg>
        <pc:spChg chg="add mod">
          <ac:chgData name="Dhanabal, Yokesh" userId="S::y.dhanabal@student.tue.nl::3e3c7917-984b-47b5-9eff-f0802c2c1b55" providerId="AD" clId="Web-{D9F950C5-71D6-3D6D-B29C-908220955FA0}" dt="2024-05-21T19:00:43.264" v="357" actId="20577"/>
          <ac:spMkLst>
            <pc:docMk/>
            <pc:sldMk cId="3390153822" sldId="284"/>
            <ac:spMk id="6" creationId="{56C8FF4E-5B7B-2343-F96C-B83AA46634C5}"/>
          </ac:spMkLst>
        </pc:spChg>
      </pc:sldChg>
    </pc:docChg>
  </pc:docChgLst>
  <pc:docChgLst>
    <pc:chgData name="Dhanabal, Yokesh" userId="S::y.dhanabal@student.tue.nl::3e3c7917-984b-47b5-9eff-f0802c2c1b55" providerId="AD" clId="Web-{A94A3BAF-6D4E-BA04-16EF-7F2946F99822}"/>
    <pc:docChg chg="mod modSld modMainMaster">
      <pc:chgData name="Dhanabal, Yokesh" userId="S::y.dhanabal@student.tue.nl::3e3c7917-984b-47b5-9eff-f0802c2c1b55" providerId="AD" clId="Web-{A94A3BAF-6D4E-BA04-16EF-7F2946F99822}" dt="2024-06-22T20:39:25.229" v="48" actId="20577"/>
      <pc:docMkLst>
        <pc:docMk/>
      </pc:docMkLst>
      <pc:sldChg chg="modSp">
        <pc:chgData name="Dhanabal, Yokesh" userId="S::y.dhanabal@student.tue.nl::3e3c7917-984b-47b5-9eff-f0802c2c1b55" providerId="AD" clId="Web-{A94A3BAF-6D4E-BA04-16EF-7F2946F99822}" dt="2024-06-22T20:36:11.769" v="16"/>
        <pc:sldMkLst>
          <pc:docMk/>
          <pc:sldMk cId="2011167437" sldId="259"/>
        </pc:sldMkLst>
        <pc:spChg chg="mod">
          <ac:chgData name="Dhanabal, Yokesh" userId="S::y.dhanabal@student.tue.nl::3e3c7917-984b-47b5-9eff-f0802c2c1b55" providerId="AD" clId="Web-{A94A3BAF-6D4E-BA04-16EF-7F2946F99822}" dt="2024-06-22T20:36:11.769" v="16"/>
          <ac:spMkLst>
            <pc:docMk/>
            <pc:sldMk cId="2011167437" sldId="259"/>
            <ac:spMk id="4" creationId="{00000000-0000-0000-0000-000000000000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7:08.303" v="26" actId="1076"/>
        <pc:sldMkLst>
          <pc:docMk/>
          <pc:sldMk cId="1347096481" sldId="268"/>
        </pc:sldMkLst>
        <pc:spChg chg="mod">
          <ac:chgData name="Dhanabal, Yokesh" userId="S::y.dhanabal@student.tue.nl::3e3c7917-984b-47b5-9eff-f0802c2c1b55" providerId="AD" clId="Web-{A94A3BAF-6D4E-BA04-16EF-7F2946F99822}" dt="2024-06-22T20:36:36.365" v="20" actId="1076"/>
          <ac:spMkLst>
            <pc:docMk/>
            <pc:sldMk cId="1347096481" sldId="268"/>
            <ac:spMk id="6" creationId="{00000000-0000-0000-0000-000000000000}"/>
          </ac:spMkLst>
        </pc:spChg>
        <pc:spChg chg="mod">
          <ac:chgData name="Dhanabal, Yokesh" userId="S::y.dhanabal@student.tue.nl::3e3c7917-984b-47b5-9eff-f0802c2c1b55" providerId="AD" clId="Web-{A94A3BAF-6D4E-BA04-16EF-7F2946F99822}" dt="2024-06-22T20:37:08.303" v="26" actId="1076"/>
          <ac:spMkLst>
            <pc:docMk/>
            <pc:sldMk cId="1347096481" sldId="268"/>
            <ac:spMk id="9" creationId="{00000000-0000-0000-0000-000000000000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2378457921" sldId="279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2378457921" sldId="279"/>
            <ac:spMk id="4" creationId="{00000000-0000-0000-0000-000000000000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4104562827" sldId="280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4104562827" sldId="280"/>
            <ac:spMk id="4" creationId="{00000000-0000-0000-0000-000000000000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2368234168" sldId="281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2368234168" sldId="281"/>
            <ac:spMk id="4" creationId="{00000000-0000-0000-0000-000000000000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1149569242" sldId="283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1149569242" sldId="283"/>
            <ac:spMk id="4" creationId="{CB280F5E-DA51-FD87-427A-F63C8647F381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1453529164" sldId="285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1453529164" sldId="285"/>
            <ac:spMk id="4" creationId="{7B27965D-0B86-178E-1D59-42BF2B8FDBAF}"/>
          </ac:spMkLst>
        </pc:spChg>
      </pc:sldChg>
      <pc:sldChg chg="addSp delSp modSp">
        <pc:chgData name="Dhanabal, Yokesh" userId="S::y.dhanabal@student.tue.nl::3e3c7917-984b-47b5-9eff-f0802c2c1b55" providerId="AD" clId="Web-{A94A3BAF-6D4E-BA04-16EF-7F2946F99822}" dt="2024-06-22T20:38:32.774" v="39" actId="1076"/>
        <pc:sldMkLst>
          <pc:docMk/>
          <pc:sldMk cId="50136855" sldId="286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50136855" sldId="286"/>
            <ac:spMk id="4" creationId="{57D010F7-79B8-738E-6EFD-F08C460F4B2C}"/>
          </ac:spMkLst>
        </pc:spChg>
        <pc:spChg chg="mod">
          <ac:chgData name="Dhanabal, Yokesh" userId="S::y.dhanabal@student.tue.nl::3e3c7917-984b-47b5-9eff-f0802c2c1b55" providerId="AD" clId="Web-{A94A3BAF-6D4E-BA04-16EF-7F2946F99822}" dt="2024-06-22T20:38:32.774" v="39" actId="1076"/>
          <ac:spMkLst>
            <pc:docMk/>
            <pc:sldMk cId="50136855" sldId="286"/>
            <ac:spMk id="6" creationId="{BD71CCBA-68C7-D789-610E-B2E81066CA6E}"/>
          </ac:spMkLst>
        </pc:spChg>
        <pc:picChg chg="mod">
          <ac:chgData name="Dhanabal, Yokesh" userId="S::y.dhanabal@student.tue.nl::3e3c7917-984b-47b5-9eff-f0802c2c1b55" providerId="AD" clId="Web-{A94A3BAF-6D4E-BA04-16EF-7F2946F99822}" dt="2024-06-22T20:38:30.227" v="38" actId="1076"/>
          <ac:picMkLst>
            <pc:docMk/>
            <pc:sldMk cId="50136855" sldId="286"/>
            <ac:picMk id="8" creationId="{A479813B-32FE-93D9-D8EA-5AA7393F8869}"/>
          </ac:picMkLst>
        </pc:picChg>
        <pc:picChg chg="del">
          <ac:chgData name="Dhanabal, Yokesh" userId="S::y.dhanabal@student.tue.nl::3e3c7917-984b-47b5-9eff-f0802c2c1b55" providerId="AD" clId="Web-{A94A3BAF-6D4E-BA04-16EF-7F2946F99822}" dt="2024-06-22T20:38:12.633" v="32"/>
          <ac:picMkLst>
            <pc:docMk/>
            <pc:sldMk cId="50136855" sldId="286"/>
            <ac:picMk id="10" creationId="{B4A34B5C-E819-C148-AAB9-6B6D18984B95}"/>
          </ac:picMkLst>
        </pc:picChg>
        <pc:picChg chg="add mod modCrop">
          <ac:chgData name="Dhanabal, Yokesh" userId="S::y.dhanabal@student.tue.nl::3e3c7917-984b-47b5-9eff-f0802c2c1b55" providerId="AD" clId="Web-{A94A3BAF-6D4E-BA04-16EF-7F2946F99822}" dt="2024-06-22T20:38:27.477" v="37" actId="1076"/>
          <ac:picMkLst>
            <pc:docMk/>
            <pc:sldMk cId="50136855" sldId="286"/>
            <ac:picMk id="11" creationId="{C770ADF9-A8D3-BF64-9254-A924115C2488}"/>
          </ac:picMkLst>
        </pc:picChg>
      </pc:sldChg>
      <pc:sldChg chg="delSp modSp">
        <pc:chgData name="Dhanabal, Yokesh" userId="S::y.dhanabal@student.tue.nl::3e3c7917-984b-47b5-9eff-f0802c2c1b55" providerId="AD" clId="Web-{A94A3BAF-6D4E-BA04-16EF-7F2946F99822}" dt="2024-06-22T20:39:25.229" v="48" actId="20577"/>
        <pc:sldMkLst>
          <pc:docMk/>
          <pc:sldMk cId="3068418825" sldId="287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3068418825" sldId="287"/>
            <ac:spMk id="4" creationId="{ACED725A-7F1A-F73C-EBF6-9C0C1C6AFC3A}"/>
          </ac:spMkLst>
        </pc:spChg>
        <pc:spChg chg="del">
          <ac:chgData name="Dhanabal, Yokesh" userId="S::y.dhanabal@student.tue.nl::3e3c7917-984b-47b5-9eff-f0802c2c1b55" providerId="AD" clId="Web-{A94A3BAF-6D4E-BA04-16EF-7F2946F99822}" dt="2024-06-22T20:38:47.025" v="40"/>
          <ac:spMkLst>
            <pc:docMk/>
            <pc:sldMk cId="3068418825" sldId="287"/>
            <ac:spMk id="7" creationId="{D3653DFF-43C2-9C47-F23F-CB018591F87D}"/>
          </ac:spMkLst>
        </pc:spChg>
        <pc:spChg chg="mod">
          <ac:chgData name="Dhanabal, Yokesh" userId="S::y.dhanabal@student.tue.nl::3e3c7917-984b-47b5-9eff-f0802c2c1b55" providerId="AD" clId="Web-{A94A3BAF-6D4E-BA04-16EF-7F2946F99822}" dt="2024-06-22T20:39:25.229" v="48" actId="20577"/>
          <ac:spMkLst>
            <pc:docMk/>
            <pc:sldMk cId="3068418825" sldId="287"/>
            <ac:spMk id="10" creationId="{8306740F-66BC-C7C8-6E57-038F5CB9EFDB}"/>
          </ac:spMkLst>
        </pc:spChg>
        <pc:spChg chg="mod">
          <ac:chgData name="Dhanabal, Yokesh" userId="S::y.dhanabal@student.tue.nl::3e3c7917-984b-47b5-9eff-f0802c2c1b55" providerId="AD" clId="Web-{A94A3BAF-6D4E-BA04-16EF-7F2946F99822}" dt="2024-06-22T20:38:59.275" v="45" actId="1076"/>
          <ac:spMkLst>
            <pc:docMk/>
            <pc:sldMk cId="3068418825" sldId="287"/>
            <ac:spMk id="15" creationId="{70FF6722-1413-22E3-AA7A-8FD5B5BED4A7}"/>
          </ac:spMkLst>
        </pc:spChg>
        <pc:picChg chg="mod">
          <ac:chgData name="Dhanabal, Yokesh" userId="S::y.dhanabal@student.tue.nl::3e3c7917-984b-47b5-9eff-f0802c2c1b55" providerId="AD" clId="Web-{A94A3BAF-6D4E-BA04-16EF-7F2946F99822}" dt="2024-06-22T20:38:51.322" v="41" actId="1076"/>
          <ac:picMkLst>
            <pc:docMk/>
            <pc:sldMk cId="3068418825" sldId="287"/>
            <ac:picMk id="9" creationId="{2C518516-7B9E-9C39-4FE9-DC5E459F72A7}"/>
          </ac:picMkLst>
        </pc:pic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3272441207" sldId="288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3272441207" sldId="288"/>
            <ac:spMk id="4" creationId="{ACED725A-7F1A-F73C-EBF6-9C0C1C6AFC3A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4254757129" sldId="289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4254757129" sldId="289"/>
            <ac:spMk id="4" creationId="{ACED725A-7F1A-F73C-EBF6-9C0C1C6AFC3A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1745697661" sldId="290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1745697661" sldId="290"/>
            <ac:spMk id="4" creationId="{6F94AF95-6A1E-03FC-E7D1-0B9D3607EC8F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2159286873" sldId="291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2159286873" sldId="291"/>
            <ac:spMk id="4" creationId="{63FC1F1C-3193-A91D-5C43-D12D819C03B8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3444181258" sldId="292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3444181258" sldId="292"/>
            <ac:spMk id="4" creationId="{B1B15841-57A7-3DF4-0940-7E7DDE905701}"/>
          </ac:spMkLst>
        </pc:sp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936577609" sldId="293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936577609" sldId="293"/>
            <ac:spMk id="4" creationId="{63FC1F1C-3193-A91D-5C43-D12D819C03B8}"/>
          </ac:spMkLst>
        </pc:spChg>
      </pc:sldChg>
      <pc:sldChg chg="addSp delSp modSp">
        <pc:chgData name="Dhanabal, Yokesh" userId="S::y.dhanabal@student.tue.nl::3e3c7917-984b-47b5-9eff-f0802c2c1b55" providerId="AD" clId="Web-{A94A3BAF-6D4E-BA04-16EF-7F2946F99822}" dt="2024-06-22T20:37:35.960" v="28"/>
        <pc:sldMkLst>
          <pc:docMk/>
          <pc:sldMk cId="2582418135" sldId="294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2582418135" sldId="294"/>
            <ac:spMk id="4" creationId="{63FC1F1C-3193-A91D-5C43-D12D819C03B8}"/>
          </ac:spMkLst>
        </pc:spChg>
        <pc:picChg chg="add del">
          <ac:chgData name="Dhanabal, Yokesh" userId="S::y.dhanabal@student.tue.nl::3e3c7917-984b-47b5-9eff-f0802c2c1b55" providerId="AD" clId="Web-{A94A3BAF-6D4E-BA04-16EF-7F2946F99822}" dt="2024-06-22T20:37:35.960" v="28"/>
          <ac:picMkLst>
            <pc:docMk/>
            <pc:sldMk cId="2582418135" sldId="294"/>
            <ac:picMk id="3" creationId="{160CEBAF-E0FF-766D-8C05-251BB43AC284}"/>
          </ac:picMkLst>
        </pc:picChg>
      </pc:sldChg>
      <pc:sldChg chg="modSp">
        <pc:chgData name="Dhanabal, Yokesh" userId="S::y.dhanabal@student.tue.nl::3e3c7917-984b-47b5-9eff-f0802c2c1b55" providerId="AD" clId="Web-{A94A3BAF-6D4E-BA04-16EF-7F2946F99822}" dt="2024-06-22T20:36:19.848" v="18"/>
        <pc:sldMkLst>
          <pc:docMk/>
          <pc:sldMk cId="2486826035" sldId="295"/>
        </pc:sld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k cId="2486826035" sldId="295"/>
            <ac:spMk id="4" creationId="{63FC1F1C-3193-A91D-5C43-D12D819C03B8}"/>
          </ac:spMkLst>
        </pc:spChg>
      </pc:sldChg>
      <pc:sldMasterChg chg="modSp mod modSldLayout">
        <pc:chgData name="Dhanabal, Yokesh" userId="S::y.dhanabal@student.tue.nl::3e3c7917-984b-47b5-9eff-f0802c2c1b55" providerId="AD" clId="Web-{A94A3BAF-6D4E-BA04-16EF-7F2946F99822}" dt="2024-06-22T20:36:21.535" v="19"/>
        <pc:sldMasterMkLst>
          <pc:docMk/>
          <pc:sldMasterMk cId="2422791903" sldId="2147483660"/>
        </pc:sldMasterMkLst>
        <pc:spChg chg="mod">
          <ac:chgData name="Dhanabal, Yokesh" userId="S::y.dhanabal@student.tue.nl::3e3c7917-984b-47b5-9eff-f0802c2c1b55" providerId="AD" clId="Web-{A94A3BAF-6D4E-BA04-16EF-7F2946F99822}" dt="2024-06-22T20:36:19.848" v="18"/>
          <ac:spMkLst>
            <pc:docMk/>
            <pc:sldMasterMk cId="2422791903" sldId="2147483660"/>
            <ac:spMk id="5" creationId="{00000000-0000-0000-0000-000000000000}"/>
          </ac:spMkLst>
        </pc:spChg>
        <pc:sldLayoutChg chg="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223749774" sldId="2147483661"/>
          </pc:sldLayoutMkLst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4194838218" sldId="2147483662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4194838218" sldId="2147483662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1682407067" sldId="2147483664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1682407067" sldId="2147483664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981543629" sldId="2147483672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981543629" sldId="2147483672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3272405502" sldId="2147483673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3272405502" sldId="2147483673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1938494043" sldId="2147483674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1938494043" sldId="2147483674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2449201380" sldId="2147483675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2449201380" sldId="2147483675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1887270595" sldId="2147483676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1887270595" sldId="2147483676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681225933" sldId="2147483677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681225933" sldId="2147483677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770151246" sldId="2147483678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770151246" sldId="2147483678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2696832890" sldId="2147483679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2696832890" sldId="2147483679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3881866835" sldId="2147483680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3881866835" sldId="2147483680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2533965812" sldId="2147483681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2533965812" sldId="2147483681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2399389683" sldId="2147483682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2399389683" sldId="2147483682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4202347483" sldId="2147483683"/>
          </pc:sldLayoutMkLst>
          <pc:spChg chg="mod">
            <ac:chgData name="Dhanabal, Yokesh" userId="S::y.dhanabal@student.tue.nl::3e3c7917-984b-47b5-9eff-f0802c2c1b55" providerId="AD" clId="Web-{A94A3BAF-6D4E-BA04-16EF-7F2946F99822}" dt="2024-06-22T20:36:19.848" v="18"/>
            <ac:spMkLst>
              <pc:docMk/>
              <pc:sldMasterMk cId="2422791903" sldId="2147483660"/>
              <pc:sldLayoutMk cId="4202347483" sldId="2147483683"/>
              <ac:spMk id="6" creationId="{00000000-0000-0000-0000-000000000000}"/>
            </ac:spMkLst>
          </pc:spChg>
        </pc:sldLayoutChg>
        <pc:sldLayoutChg chg="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1644222885" sldId="2147483684"/>
          </pc:sldLayoutMkLst>
        </pc:sldLayoutChg>
        <pc:sldLayoutChg chg="mod">
          <pc:chgData name="Dhanabal, Yokesh" userId="S::y.dhanabal@student.tue.nl::3e3c7917-984b-47b5-9eff-f0802c2c1b55" providerId="AD" clId="Web-{A94A3BAF-6D4E-BA04-16EF-7F2946F99822}" dt="2024-06-22T20:36:21.535" v="19"/>
          <pc:sldLayoutMkLst>
            <pc:docMk/>
            <pc:sldMasterMk cId="2422791903" sldId="2147483660"/>
            <pc:sldLayoutMk cId="2931105522" sldId="2147483685"/>
          </pc:sldLayoutMkLst>
        </pc:sldLayoutChg>
      </pc:sldMasterChg>
    </pc:docChg>
  </pc:docChgLst>
  <pc:docChgLst>
    <pc:chgData name="Dhanabal, Yokesh" userId="S::y.dhanabal@student.tue.nl::3e3c7917-984b-47b5-9eff-f0802c2c1b55" providerId="AD" clId="Web-{4D25671C-FAEC-CB13-003B-20355BD96DD7}"/>
    <pc:docChg chg="addSld delSld modSld modSection">
      <pc:chgData name="Dhanabal, Yokesh" userId="S::y.dhanabal@student.tue.nl::3e3c7917-984b-47b5-9eff-f0802c2c1b55" providerId="AD" clId="Web-{4D25671C-FAEC-CB13-003B-20355BD96DD7}" dt="2024-06-20T01:35:00.933" v="1600" actId="20577"/>
      <pc:docMkLst>
        <pc:docMk/>
      </pc:docMkLst>
      <pc:sldChg chg="modSp">
        <pc:chgData name="Dhanabal, Yokesh" userId="S::y.dhanabal@student.tue.nl::3e3c7917-984b-47b5-9eff-f0802c2c1b55" providerId="AD" clId="Web-{4D25671C-FAEC-CB13-003B-20355BD96DD7}" dt="2024-06-20T00:17:34.642" v="1258"/>
        <pc:sldMkLst>
          <pc:docMk/>
          <pc:sldMk cId="2378457921" sldId="279"/>
        </pc:sldMkLst>
        <pc:picChg chg="mod">
          <ac:chgData name="Dhanabal, Yokesh" userId="S::y.dhanabal@student.tue.nl::3e3c7917-984b-47b5-9eff-f0802c2c1b55" providerId="AD" clId="Web-{4D25671C-FAEC-CB13-003B-20355BD96DD7}" dt="2024-06-20T00:17:34.642" v="1258"/>
          <ac:picMkLst>
            <pc:docMk/>
            <pc:sldMk cId="2378457921" sldId="279"/>
            <ac:picMk id="8" creationId="{2A6BECF2-CB60-D31F-875F-A020851E1ED0}"/>
          </ac:picMkLst>
        </pc:picChg>
      </pc:sldChg>
      <pc:sldChg chg="modSp">
        <pc:chgData name="Dhanabal, Yokesh" userId="S::y.dhanabal@student.tue.nl::3e3c7917-984b-47b5-9eff-f0802c2c1b55" providerId="AD" clId="Web-{4D25671C-FAEC-CB13-003B-20355BD96DD7}" dt="2024-06-20T00:18:06.518" v="1266" actId="20577"/>
        <pc:sldMkLst>
          <pc:docMk/>
          <pc:sldMk cId="2368234168" sldId="281"/>
        </pc:sldMkLst>
        <pc:spChg chg="mod">
          <ac:chgData name="Dhanabal, Yokesh" userId="S::y.dhanabal@student.tue.nl::3e3c7917-984b-47b5-9eff-f0802c2c1b55" providerId="AD" clId="Web-{4D25671C-FAEC-CB13-003B-20355BD96DD7}" dt="2024-06-20T00:18:06.518" v="1266" actId="20577"/>
          <ac:spMkLst>
            <pc:docMk/>
            <pc:sldMk cId="2368234168" sldId="281"/>
            <ac:spMk id="48" creationId="{A0CC0551-21D9-649A-8E6F-9761C87E0A43}"/>
          </ac:spMkLst>
        </pc:spChg>
      </pc:sldChg>
      <pc:sldChg chg="modSp">
        <pc:chgData name="Dhanabal, Yokesh" userId="S::y.dhanabal@student.tue.nl::3e3c7917-984b-47b5-9eff-f0802c2c1b55" providerId="AD" clId="Web-{4D25671C-FAEC-CB13-003B-20355BD96DD7}" dt="2024-06-20T01:35:00.933" v="1600" actId="20577"/>
        <pc:sldMkLst>
          <pc:docMk/>
          <pc:sldMk cId="1453529164" sldId="285"/>
        </pc:sldMkLst>
        <pc:spChg chg="mod">
          <ac:chgData name="Dhanabal, Yokesh" userId="S::y.dhanabal@student.tue.nl::3e3c7917-984b-47b5-9eff-f0802c2c1b55" providerId="AD" clId="Web-{4D25671C-FAEC-CB13-003B-20355BD96DD7}" dt="2024-06-20T01:35:00.933" v="1600" actId="20577"/>
          <ac:spMkLst>
            <pc:docMk/>
            <pc:sldMk cId="1453529164" sldId="285"/>
            <ac:spMk id="3" creationId="{A1BDFFF7-9AA4-BB82-12F6-574DF3B64259}"/>
          </ac:spMkLst>
        </pc:spChg>
      </pc:sldChg>
      <pc:sldChg chg="modSp">
        <pc:chgData name="Dhanabal, Yokesh" userId="S::y.dhanabal@student.tue.nl::3e3c7917-984b-47b5-9eff-f0802c2c1b55" providerId="AD" clId="Web-{4D25671C-FAEC-CB13-003B-20355BD96DD7}" dt="2024-06-20T01:28:06.974" v="1567" actId="1076"/>
        <pc:sldMkLst>
          <pc:docMk/>
          <pc:sldMk cId="50136855" sldId="286"/>
        </pc:sldMkLst>
        <pc:spChg chg="mod">
          <ac:chgData name="Dhanabal, Yokesh" userId="S::y.dhanabal@student.tue.nl::3e3c7917-984b-47b5-9eff-f0802c2c1b55" providerId="AD" clId="Web-{4D25671C-FAEC-CB13-003B-20355BD96DD7}" dt="2024-06-20T00:16:24.921" v="1244" actId="1076"/>
          <ac:spMkLst>
            <pc:docMk/>
            <pc:sldMk cId="50136855" sldId="286"/>
            <ac:spMk id="2" creationId="{C4809892-7131-73FD-C7DE-6E0101AB6435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1:28:06.974" v="1567" actId="1076"/>
          <ac:spMkLst>
            <pc:docMk/>
            <pc:sldMk cId="50136855" sldId="286"/>
            <ac:spMk id="3" creationId="{B7E9A310-9F5F-2125-A896-5978D2B29DCB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0:14:44.652" v="1188"/>
          <ac:spMkLst>
            <pc:docMk/>
            <pc:sldMk cId="50136855" sldId="286"/>
            <ac:spMk id="6" creationId="{BD71CCBA-68C7-D789-610E-B2E81066CA6E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0:17:11.610" v="1255" actId="1076"/>
          <ac:spMkLst>
            <pc:docMk/>
            <pc:sldMk cId="50136855" sldId="286"/>
            <ac:spMk id="16" creationId="{1C19D9FD-3C72-DC57-BC13-DAE978F562AA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0:15:25.747" v="1199" actId="1076"/>
          <ac:spMkLst>
            <pc:docMk/>
            <pc:sldMk cId="50136855" sldId="286"/>
            <ac:spMk id="17" creationId="{A935BCDE-A2E0-3300-E076-43C818DBC5E0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0:16:57.891" v="1250" actId="1076"/>
          <ac:spMkLst>
            <pc:docMk/>
            <pc:sldMk cId="50136855" sldId="286"/>
            <ac:spMk id="19" creationId="{0A581C3B-B7E7-2955-3A98-1862AC7EE74A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0:15:18.028" v="1197" actId="1076"/>
          <ac:spMkLst>
            <pc:docMk/>
            <pc:sldMk cId="50136855" sldId="286"/>
            <ac:spMk id="20" creationId="{1F676CF5-3CC9-7514-E6DE-08B9CE2CB643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0:16:11.999" v="1242" actId="20577"/>
          <ac:spMkLst>
            <pc:docMk/>
            <pc:sldMk cId="50136855" sldId="286"/>
            <ac:spMk id="21" creationId="{D8AC6C43-5D7E-AA0E-B179-AD135D7629AC}"/>
          </ac:spMkLst>
        </pc:spChg>
        <pc:picChg chg="mod">
          <ac:chgData name="Dhanabal, Yokesh" userId="S::y.dhanabal@student.tue.nl::3e3c7917-984b-47b5-9eff-f0802c2c1b55" providerId="AD" clId="Web-{4D25671C-FAEC-CB13-003B-20355BD96DD7}" dt="2024-06-20T00:14:39.465" v="1186" actId="1076"/>
          <ac:picMkLst>
            <pc:docMk/>
            <pc:sldMk cId="50136855" sldId="286"/>
            <ac:picMk id="8" creationId="{A479813B-32FE-93D9-D8EA-5AA7393F8869}"/>
          </ac:picMkLst>
        </pc:picChg>
        <pc:picChg chg="mod">
          <ac:chgData name="Dhanabal, Yokesh" userId="S::y.dhanabal@student.tue.nl::3e3c7917-984b-47b5-9eff-f0802c2c1b55" providerId="AD" clId="Web-{4D25671C-FAEC-CB13-003B-20355BD96DD7}" dt="2024-06-20T00:17:17.173" v="1256"/>
          <ac:picMkLst>
            <pc:docMk/>
            <pc:sldMk cId="50136855" sldId="286"/>
            <ac:picMk id="9" creationId="{0FCBC9E4-EF65-72FF-7942-EC830C58BBD4}"/>
          </ac:picMkLst>
        </pc:picChg>
        <pc:picChg chg="mod">
          <ac:chgData name="Dhanabal, Yokesh" userId="S::y.dhanabal@student.tue.nl::3e3c7917-984b-47b5-9eff-f0802c2c1b55" providerId="AD" clId="Web-{4D25671C-FAEC-CB13-003B-20355BD96DD7}" dt="2024-06-20T00:15:04.653" v="1193" actId="1076"/>
          <ac:picMkLst>
            <pc:docMk/>
            <pc:sldMk cId="50136855" sldId="286"/>
            <ac:picMk id="10" creationId="{B4A34B5C-E819-C148-AAB9-6B6D18984B95}"/>
          </ac:picMkLst>
        </pc:picChg>
      </pc:sldChg>
      <pc:sldChg chg="addSp delSp modSp">
        <pc:chgData name="Dhanabal, Yokesh" userId="S::y.dhanabal@student.tue.nl::3e3c7917-984b-47b5-9eff-f0802c2c1b55" providerId="AD" clId="Web-{4D25671C-FAEC-CB13-003B-20355BD96DD7}" dt="2024-06-20T01:24:21.864" v="1561" actId="20577"/>
        <pc:sldMkLst>
          <pc:docMk/>
          <pc:sldMk cId="3068418825" sldId="287"/>
        </pc:sldMkLst>
        <pc:spChg chg="mod">
          <ac:chgData name="Dhanabal, Yokesh" userId="S::y.dhanabal@student.tue.nl::3e3c7917-984b-47b5-9eff-f0802c2c1b55" providerId="AD" clId="Web-{4D25671C-FAEC-CB13-003B-20355BD96DD7}" dt="2024-06-19T23:48:47.355" v="991" actId="1076"/>
          <ac:spMkLst>
            <pc:docMk/>
            <pc:sldMk cId="3068418825" sldId="287"/>
            <ac:spMk id="2" creationId="{95501793-E237-873F-2C6B-E9315C59191C}"/>
          </ac:spMkLst>
        </pc:spChg>
        <pc:spChg chg="del">
          <ac:chgData name="Dhanabal, Yokesh" userId="S::y.dhanabal@student.tue.nl::3e3c7917-984b-47b5-9eff-f0802c2c1b55" providerId="AD" clId="Web-{4D25671C-FAEC-CB13-003B-20355BD96DD7}" dt="2024-06-19T23:42:52.448" v="880"/>
          <ac:spMkLst>
            <pc:docMk/>
            <pc:sldMk cId="3068418825" sldId="287"/>
            <ac:spMk id="3" creationId="{9FFE8255-50D8-834A-6358-D0246E4FC909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3:49:29.388" v="998" actId="1076"/>
          <ac:spMkLst>
            <pc:docMk/>
            <pc:sldMk cId="3068418825" sldId="287"/>
            <ac:spMk id="6" creationId="{28CE64C1-1B6B-7055-0BD0-2A0447921EE6}"/>
          </ac:spMkLst>
        </pc:spChg>
        <pc:spChg chg="add mod">
          <ac:chgData name="Dhanabal, Yokesh" userId="S::y.dhanabal@student.tue.nl::3e3c7917-984b-47b5-9eff-f0802c2c1b55" providerId="AD" clId="Web-{4D25671C-FAEC-CB13-003B-20355BD96DD7}" dt="2024-06-19T23:42:57.792" v="881" actId="1076"/>
          <ac:spMkLst>
            <pc:docMk/>
            <pc:sldMk cId="3068418825" sldId="287"/>
            <ac:spMk id="7" creationId="{D3653DFF-43C2-9C47-F23F-CB018591F87D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3:49:30.982" v="999" actId="1076"/>
          <ac:spMkLst>
            <pc:docMk/>
            <pc:sldMk cId="3068418825" sldId="287"/>
            <ac:spMk id="8" creationId="{23940FCA-7766-4E32-2B9A-352D62884149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1:24:21.864" v="1561" actId="20577"/>
          <ac:spMkLst>
            <pc:docMk/>
            <pc:sldMk cId="3068418825" sldId="287"/>
            <ac:spMk id="10" creationId="{8306740F-66BC-C7C8-6E57-038F5CB9EFDB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1:03:41.987" v="1315" actId="1076"/>
          <ac:spMkLst>
            <pc:docMk/>
            <pc:sldMk cId="3068418825" sldId="287"/>
            <ac:spMk id="15" creationId="{70FF6722-1413-22E3-AA7A-8FD5B5BED4A7}"/>
          </ac:spMkLst>
        </pc:spChg>
        <pc:picChg chg="mod">
          <ac:chgData name="Dhanabal, Yokesh" userId="S::y.dhanabal@student.tue.nl::3e3c7917-984b-47b5-9eff-f0802c2c1b55" providerId="AD" clId="Web-{4D25671C-FAEC-CB13-003B-20355BD96DD7}" dt="2024-06-19T23:49:38.185" v="1001" actId="1076"/>
          <ac:picMkLst>
            <pc:docMk/>
            <pc:sldMk cId="3068418825" sldId="287"/>
            <ac:picMk id="9" creationId="{2C518516-7B9E-9C39-4FE9-DC5E459F72A7}"/>
          </ac:picMkLst>
        </pc:picChg>
        <pc:picChg chg="mod">
          <ac:chgData name="Dhanabal, Yokesh" userId="S::y.dhanabal@student.tue.nl::3e3c7917-984b-47b5-9eff-f0802c2c1b55" providerId="AD" clId="Web-{4D25671C-FAEC-CB13-003B-20355BD96DD7}" dt="2024-06-19T23:48:57.512" v="992" actId="1076"/>
          <ac:picMkLst>
            <pc:docMk/>
            <pc:sldMk cId="3068418825" sldId="287"/>
            <ac:picMk id="11" creationId="{086117B8-3826-BA6E-3A5C-1943BE3E6BE0}"/>
          </ac:picMkLst>
        </pc:picChg>
      </pc:sldChg>
      <pc:sldChg chg="addSp delSp modSp">
        <pc:chgData name="Dhanabal, Yokesh" userId="S::y.dhanabal@student.tue.nl::3e3c7917-984b-47b5-9eff-f0802c2c1b55" providerId="AD" clId="Web-{4D25671C-FAEC-CB13-003B-20355BD96DD7}" dt="2024-06-19T22:38:30.170" v="234" actId="1076"/>
        <pc:sldMkLst>
          <pc:docMk/>
          <pc:sldMk cId="3272441207" sldId="288"/>
        </pc:sldMkLst>
        <pc:spChg chg="mod">
          <ac:chgData name="Dhanabal, Yokesh" userId="S::y.dhanabal@student.tue.nl::3e3c7917-984b-47b5-9eff-f0802c2c1b55" providerId="AD" clId="Web-{4D25671C-FAEC-CB13-003B-20355BD96DD7}" dt="2024-06-19T22:38:30.170" v="234" actId="1076"/>
          <ac:spMkLst>
            <pc:docMk/>
            <pc:sldMk cId="3272441207" sldId="288"/>
            <ac:spMk id="2" creationId="{95501793-E237-873F-2C6B-E9315C59191C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2:38:23.389" v="233" actId="1076"/>
          <ac:spMkLst>
            <pc:docMk/>
            <pc:sldMk cId="3272441207" sldId="288"/>
            <ac:spMk id="8" creationId="{4AD2AAFA-4811-E8A5-1994-8C3ED107C216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2:38:03.857" v="230" actId="1076"/>
          <ac:spMkLst>
            <pc:docMk/>
            <pc:sldMk cId="3272441207" sldId="288"/>
            <ac:spMk id="9" creationId="{E3627B75-EBBE-ED6B-30D3-A67FBF47380B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2:36:59.230" v="220" actId="14100"/>
          <ac:spMkLst>
            <pc:docMk/>
            <pc:sldMk cId="3272441207" sldId="288"/>
            <ac:spMk id="10" creationId="{B0DCB38C-B816-8B99-2B6A-53DB5D2C633E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2:38:10.607" v="231" actId="1076"/>
          <ac:spMkLst>
            <pc:docMk/>
            <pc:sldMk cId="3272441207" sldId="288"/>
            <ac:spMk id="11" creationId="{65FDFF14-5F52-3D86-B795-E627B826A787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2:37:27.153" v="226" actId="1076"/>
          <ac:spMkLst>
            <pc:docMk/>
            <pc:sldMk cId="3272441207" sldId="288"/>
            <ac:spMk id="13" creationId="{21C212EC-9EBB-2FEE-11FA-49EC952DE46E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2:38:16.123" v="232" actId="1076"/>
          <ac:spMkLst>
            <pc:docMk/>
            <pc:sldMk cId="3272441207" sldId="288"/>
            <ac:spMk id="14" creationId="{B384F708-9682-79C3-F298-18759F0B72E7}"/>
          </ac:spMkLst>
        </pc:spChg>
        <pc:picChg chg="add mod">
          <ac:chgData name="Dhanabal, Yokesh" userId="S::y.dhanabal@student.tue.nl::3e3c7917-984b-47b5-9eff-f0802c2c1b55" providerId="AD" clId="Web-{4D25671C-FAEC-CB13-003B-20355BD96DD7}" dt="2024-06-19T22:37:13.809" v="224"/>
          <ac:picMkLst>
            <pc:docMk/>
            <pc:sldMk cId="3272441207" sldId="288"/>
            <ac:picMk id="3" creationId="{6C691A10-9536-6BCD-905B-1960DA50CDA0}"/>
          </ac:picMkLst>
        </pc:picChg>
        <pc:picChg chg="del">
          <ac:chgData name="Dhanabal, Yokesh" userId="S::y.dhanabal@student.tue.nl::3e3c7917-984b-47b5-9eff-f0802c2c1b55" providerId="AD" clId="Web-{4D25671C-FAEC-CB13-003B-20355BD96DD7}" dt="2024-06-19T22:36:25.198" v="210"/>
          <ac:picMkLst>
            <pc:docMk/>
            <pc:sldMk cId="3272441207" sldId="288"/>
            <ac:picMk id="12" creationId="{D8C69ADC-81E7-AB03-D367-BA056CCF4DD5}"/>
          </ac:picMkLst>
        </pc:picChg>
      </pc:sldChg>
      <pc:sldChg chg="addSp delSp modSp">
        <pc:chgData name="Dhanabal, Yokesh" userId="S::y.dhanabal@student.tue.nl::3e3c7917-984b-47b5-9eff-f0802c2c1b55" providerId="AD" clId="Web-{4D25671C-FAEC-CB13-003B-20355BD96DD7}" dt="2024-06-20T01:31:38.442" v="1584" actId="20577"/>
        <pc:sldMkLst>
          <pc:docMk/>
          <pc:sldMk cId="4254757129" sldId="289"/>
        </pc:sldMkLst>
        <pc:spChg chg="del">
          <ac:chgData name="Dhanabal, Yokesh" userId="S::y.dhanabal@student.tue.nl::3e3c7917-984b-47b5-9eff-f0802c2c1b55" providerId="AD" clId="Web-{4D25671C-FAEC-CB13-003B-20355BD96DD7}" dt="2024-06-19T23:47:33.176" v="976"/>
          <ac:spMkLst>
            <pc:docMk/>
            <pc:sldMk cId="4254757129" sldId="289"/>
            <ac:spMk id="8" creationId="{CFB3AB7D-4AB7-F6E7-8DB7-6C18F1D54AB8}"/>
          </ac:spMkLst>
        </pc:spChg>
        <pc:spChg chg="add mod">
          <ac:chgData name="Dhanabal, Yokesh" userId="S::y.dhanabal@student.tue.nl::3e3c7917-984b-47b5-9eff-f0802c2c1b55" providerId="AD" clId="Web-{4D25671C-FAEC-CB13-003B-20355BD96DD7}" dt="2024-06-19T23:47:37.536" v="978" actId="1076"/>
          <ac:spMkLst>
            <pc:docMk/>
            <pc:sldMk cId="4254757129" sldId="289"/>
            <ac:spMk id="9" creationId="{484CC932-9ABE-56FC-235E-F79DB6668ADF}"/>
          </ac:spMkLst>
        </pc:spChg>
        <pc:spChg chg="del">
          <ac:chgData name="Dhanabal, Yokesh" userId="S::y.dhanabal@student.tue.nl::3e3c7917-984b-47b5-9eff-f0802c2c1b55" providerId="AD" clId="Web-{4D25671C-FAEC-CB13-003B-20355BD96DD7}" dt="2024-06-19T23:46:29.018" v="963"/>
          <ac:spMkLst>
            <pc:docMk/>
            <pc:sldMk cId="4254757129" sldId="289"/>
            <ac:spMk id="10" creationId="{3B7BBD29-9CB0-F7FB-A487-5ACCFFE626D0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3:51:32.751" v="1019" actId="1076"/>
          <ac:spMkLst>
            <pc:docMk/>
            <pc:sldMk cId="4254757129" sldId="289"/>
            <ac:spMk id="11" creationId="{EFE6AD7E-ACDC-64FE-5A04-1513C374A388}"/>
          </ac:spMkLst>
        </pc:spChg>
        <pc:spChg chg="add mod">
          <ac:chgData name="Dhanabal, Yokesh" userId="S::y.dhanabal@student.tue.nl::3e3c7917-984b-47b5-9eff-f0802c2c1b55" providerId="AD" clId="Web-{4D25671C-FAEC-CB13-003B-20355BD96DD7}" dt="2024-06-19T23:51:43.064" v="1021" actId="1076"/>
          <ac:spMkLst>
            <pc:docMk/>
            <pc:sldMk cId="4254757129" sldId="289"/>
            <ac:spMk id="12" creationId="{B243C5CD-9496-D08E-3532-B0D6A66D6134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3:47:24.067" v="975" actId="1076"/>
          <ac:spMkLst>
            <pc:docMk/>
            <pc:sldMk cId="4254757129" sldId="289"/>
            <ac:spMk id="16" creationId="{082DDBC3-1BF7-B0BD-19E5-E27D9F372CFF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3:54:05.007" v="1048" actId="1076"/>
          <ac:spMkLst>
            <pc:docMk/>
            <pc:sldMk cId="4254757129" sldId="289"/>
            <ac:spMk id="18" creationId="{69553ACE-36D6-D57F-4B95-7E0BC847513D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1:31:38.442" v="1584" actId="20577"/>
          <ac:spMkLst>
            <pc:docMk/>
            <pc:sldMk cId="4254757129" sldId="289"/>
            <ac:spMk id="19" creationId="{FE8EA201-4645-FF77-BE45-CB479596B3A1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1:31:15.049" v="1577" actId="1076"/>
          <ac:spMkLst>
            <pc:docMk/>
            <pc:sldMk cId="4254757129" sldId="289"/>
            <ac:spMk id="21" creationId="{32F6B414-4014-183D-7CAE-48D5B965B54D}"/>
          </ac:spMkLst>
        </pc:spChg>
        <pc:graphicFrameChg chg="mod modGraphic">
          <ac:chgData name="Dhanabal, Yokesh" userId="S::y.dhanabal@student.tue.nl::3e3c7917-984b-47b5-9eff-f0802c2c1b55" providerId="AD" clId="Web-{4D25671C-FAEC-CB13-003B-20355BD96DD7}" dt="2024-06-19T23:53:59.803" v="1047"/>
          <ac:graphicFrameMkLst>
            <pc:docMk/>
            <pc:sldMk cId="4254757129" sldId="289"/>
            <ac:graphicFrameMk id="3" creationId="{5DBB9D3B-0936-6EE6-D7A3-DF212B40DF39}"/>
          </ac:graphicFrameMkLst>
        </pc:graphicFrameChg>
        <pc:graphicFrameChg chg="mod modGraphic">
          <ac:chgData name="Dhanabal, Yokesh" userId="S::y.dhanabal@student.tue.nl::3e3c7917-984b-47b5-9eff-f0802c2c1b55" providerId="AD" clId="Web-{4D25671C-FAEC-CB13-003B-20355BD96DD7}" dt="2024-06-19T23:53:49.256" v="1046" actId="1076"/>
          <ac:graphicFrameMkLst>
            <pc:docMk/>
            <pc:sldMk cId="4254757129" sldId="289"/>
            <ac:graphicFrameMk id="6" creationId="{CBE3E484-33B6-031D-327A-25DE17AF36D1}"/>
          </ac:graphicFrameMkLst>
        </pc:graphicFrameChg>
        <pc:graphicFrameChg chg="mod modGraphic">
          <ac:chgData name="Dhanabal, Yokesh" userId="S::y.dhanabal@student.tue.nl::3e3c7917-984b-47b5-9eff-f0802c2c1b55" providerId="AD" clId="Web-{4D25671C-FAEC-CB13-003B-20355BD96DD7}" dt="2024-06-19T23:53:04.520" v="1035"/>
          <ac:graphicFrameMkLst>
            <pc:docMk/>
            <pc:sldMk cId="4254757129" sldId="289"/>
            <ac:graphicFrameMk id="7" creationId="{9B5639FF-DD12-1F77-42F3-F5CE2925F0D1}"/>
          </ac:graphicFrameMkLst>
        </pc:graphicFrameChg>
      </pc:sldChg>
      <pc:sldChg chg="addSp modSp">
        <pc:chgData name="Dhanabal, Yokesh" userId="S::y.dhanabal@student.tue.nl::3e3c7917-984b-47b5-9eff-f0802c2c1b55" providerId="AD" clId="Web-{4D25671C-FAEC-CB13-003B-20355BD96DD7}" dt="2024-06-20T01:32:12.858" v="1589" actId="20577"/>
        <pc:sldMkLst>
          <pc:docMk/>
          <pc:sldMk cId="1745697661" sldId="290"/>
        </pc:sldMkLst>
        <pc:spChg chg="mod">
          <ac:chgData name="Dhanabal, Yokesh" userId="S::y.dhanabal@student.tue.nl::3e3c7917-984b-47b5-9eff-f0802c2c1b55" providerId="AD" clId="Web-{4D25671C-FAEC-CB13-003B-20355BD96DD7}" dt="2024-06-19T23:55:56.463" v="1063" actId="1076"/>
          <ac:spMkLst>
            <pc:docMk/>
            <pc:sldMk cId="1745697661" sldId="290"/>
            <ac:spMk id="3" creationId="{4439E42E-7887-1367-D30A-AC4F996347E1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1:14:15.601" v="1423" actId="1076"/>
          <ac:spMkLst>
            <pc:docMk/>
            <pc:sldMk cId="1745697661" sldId="290"/>
            <ac:spMk id="18" creationId="{14D7D742-A316-3FDD-E8D2-25AB5CA70829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1:32:12.858" v="1589" actId="20577"/>
          <ac:spMkLst>
            <pc:docMk/>
            <pc:sldMk cId="1745697661" sldId="290"/>
            <ac:spMk id="20" creationId="{562C33FE-C8CD-31B7-2817-4B64B2A0DE3A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1:18:13.633" v="1517" actId="14100"/>
          <ac:spMkLst>
            <pc:docMk/>
            <pc:sldMk cId="1745697661" sldId="290"/>
            <ac:spMk id="27" creationId="{5CAA9C32-A8CB-0201-615F-44B29C30BBC1}"/>
          </ac:spMkLst>
        </pc:spChg>
        <pc:grpChg chg="add mod">
          <ac:chgData name="Dhanabal, Yokesh" userId="S::y.dhanabal@student.tue.nl::3e3c7917-984b-47b5-9eff-f0802c2c1b55" providerId="AD" clId="Web-{4D25671C-FAEC-CB13-003B-20355BD96DD7}" dt="2024-06-20T01:14:46.447" v="1429" actId="1076"/>
          <ac:grpSpMkLst>
            <pc:docMk/>
            <pc:sldMk cId="1745697661" sldId="290"/>
            <ac:grpSpMk id="6" creationId="{09418EA9-B22E-5DEC-E5D7-3C524861037C}"/>
          </ac:grpSpMkLst>
        </pc:grpChg>
        <pc:picChg chg="mod">
          <ac:chgData name="Dhanabal, Yokesh" userId="S::y.dhanabal@student.tue.nl::3e3c7917-984b-47b5-9eff-f0802c2c1b55" providerId="AD" clId="Web-{4D25671C-FAEC-CB13-003B-20355BD96DD7}" dt="2024-06-20T01:14:19.929" v="1424" actId="1076"/>
          <ac:picMkLst>
            <pc:docMk/>
            <pc:sldMk cId="1745697661" sldId="290"/>
            <ac:picMk id="28" creationId="{DC3E4A7A-520B-8B76-E5BD-0CBCE67277C4}"/>
          </ac:picMkLst>
        </pc:picChg>
        <pc:cxnChg chg="mod">
          <ac:chgData name="Dhanabal, Yokesh" userId="S::y.dhanabal@student.tue.nl::3e3c7917-984b-47b5-9eff-f0802c2c1b55" providerId="AD" clId="Web-{4D25671C-FAEC-CB13-003B-20355BD96DD7}" dt="2024-06-20T01:15:09.855" v="1432"/>
          <ac:cxnSpMkLst>
            <pc:docMk/>
            <pc:sldMk cId="1745697661" sldId="290"/>
            <ac:cxnSpMk id="10" creationId="{D46C5F12-9C87-5DE1-9299-644FD9DEE192}"/>
          </ac:cxnSpMkLst>
        </pc:cxnChg>
        <pc:cxnChg chg="mod">
          <ac:chgData name="Dhanabal, Yokesh" userId="S::y.dhanabal@student.tue.nl::3e3c7917-984b-47b5-9eff-f0802c2c1b55" providerId="AD" clId="Web-{4D25671C-FAEC-CB13-003B-20355BD96DD7}" dt="2024-06-20T01:15:27.028" v="1433"/>
          <ac:cxnSpMkLst>
            <pc:docMk/>
            <pc:sldMk cId="1745697661" sldId="290"/>
            <ac:cxnSpMk id="11" creationId="{F963D2DE-7707-8380-AC34-4B83BFFB09FD}"/>
          </ac:cxnSpMkLst>
        </pc:cxnChg>
        <pc:cxnChg chg="mod">
          <ac:chgData name="Dhanabal, Yokesh" userId="S::y.dhanabal@student.tue.nl::3e3c7917-984b-47b5-9eff-f0802c2c1b55" providerId="AD" clId="Web-{4D25671C-FAEC-CB13-003B-20355BD96DD7}" dt="2024-06-20T01:18:43.385" v="1519"/>
          <ac:cxnSpMkLst>
            <pc:docMk/>
            <pc:sldMk cId="1745697661" sldId="290"/>
            <ac:cxnSpMk id="12" creationId="{6163BFF5-C424-D70B-16A8-F89EA65626F0}"/>
          </ac:cxnSpMkLst>
        </pc:cxnChg>
      </pc:sldChg>
      <pc:sldChg chg="modSp">
        <pc:chgData name="Dhanabal, Yokesh" userId="S::y.dhanabal@student.tue.nl::3e3c7917-984b-47b5-9eff-f0802c2c1b55" providerId="AD" clId="Web-{4D25671C-FAEC-CB13-003B-20355BD96DD7}" dt="2024-06-19T22:46:31.980" v="302"/>
        <pc:sldMkLst>
          <pc:docMk/>
          <pc:sldMk cId="2159286873" sldId="291"/>
        </pc:sldMkLst>
        <pc:spChg chg="mod">
          <ac:chgData name="Dhanabal, Yokesh" userId="S::y.dhanabal@student.tue.nl::3e3c7917-984b-47b5-9eff-f0802c2c1b55" providerId="AD" clId="Web-{4D25671C-FAEC-CB13-003B-20355BD96DD7}" dt="2024-06-19T22:25:23.805" v="172" actId="1076"/>
          <ac:spMkLst>
            <pc:docMk/>
            <pc:sldMk cId="2159286873" sldId="291"/>
            <ac:spMk id="3" creationId="{6C6DD5AB-0044-10F0-E857-C503D4ED1ED8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2:24:52.460" v="162" actId="1076"/>
          <ac:spMkLst>
            <pc:docMk/>
            <pc:sldMk cId="2159286873" sldId="291"/>
            <ac:spMk id="7" creationId="{FAF52CEF-153D-F48A-F3F4-02526871E2CF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2:26:25.791" v="191" actId="1076"/>
          <ac:spMkLst>
            <pc:docMk/>
            <pc:sldMk cId="2159286873" sldId="291"/>
            <ac:spMk id="9" creationId="{E90ED162-D225-C1E1-3818-E403BBDB5771}"/>
          </ac:spMkLst>
        </pc:spChg>
        <pc:graphicFrameChg chg="mod">
          <ac:chgData name="Dhanabal, Yokesh" userId="S::y.dhanabal@student.tue.nl::3e3c7917-984b-47b5-9eff-f0802c2c1b55" providerId="AD" clId="Web-{4D25671C-FAEC-CB13-003B-20355BD96DD7}" dt="2024-06-19T22:24:32.647" v="154" actId="1076"/>
          <ac:graphicFrameMkLst>
            <pc:docMk/>
            <pc:sldMk cId="2159286873" sldId="291"/>
            <ac:graphicFrameMk id="6" creationId="{2A881D6B-624C-A51E-0C25-05B3F672BC87}"/>
          </ac:graphicFrameMkLst>
        </pc:graphicFrameChg>
        <pc:graphicFrameChg chg="mod modGraphic">
          <ac:chgData name="Dhanabal, Yokesh" userId="S::y.dhanabal@student.tue.nl::3e3c7917-984b-47b5-9eff-f0802c2c1b55" providerId="AD" clId="Web-{4D25671C-FAEC-CB13-003B-20355BD96DD7}" dt="2024-06-19T22:46:31.980" v="302"/>
          <ac:graphicFrameMkLst>
            <pc:docMk/>
            <pc:sldMk cId="2159286873" sldId="291"/>
            <ac:graphicFrameMk id="8" creationId="{C89D7937-532B-21B4-521E-EF6B1C863C88}"/>
          </ac:graphicFrameMkLst>
        </pc:graphicFrameChg>
      </pc:sldChg>
      <pc:sldChg chg="addSp modSp">
        <pc:chgData name="Dhanabal, Yokesh" userId="S::y.dhanabal@student.tue.nl::3e3c7917-984b-47b5-9eff-f0802c2c1b55" providerId="AD" clId="Web-{4D25671C-FAEC-CB13-003B-20355BD96DD7}" dt="2024-06-20T01:30:47.172" v="1576" actId="20577"/>
        <pc:sldMkLst>
          <pc:docMk/>
          <pc:sldMk cId="3444181258" sldId="292"/>
        </pc:sldMkLst>
        <pc:spChg chg="mod">
          <ac:chgData name="Dhanabal, Yokesh" userId="S::y.dhanabal@student.tue.nl::3e3c7917-984b-47b5-9eff-f0802c2c1b55" providerId="AD" clId="Web-{4D25671C-FAEC-CB13-003B-20355BD96DD7}" dt="2024-06-20T00:09:05.058" v="1149" actId="20577"/>
          <ac:spMkLst>
            <pc:docMk/>
            <pc:sldMk cId="3444181258" sldId="292"/>
            <ac:spMk id="2" creationId="{C3B639CB-7692-5FEF-D4E6-9E033FF2A11B}"/>
          </ac:spMkLst>
        </pc:spChg>
        <pc:spChg chg="add mod">
          <ac:chgData name="Dhanabal, Yokesh" userId="S::y.dhanabal@student.tue.nl::3e3c7917-984b-47b5-9eff-f0802c2c1b55" providerId="AD" clId="Web-{4D25671C-FAEC-CB13-003B-20355BD96DD7}" dt="2024-06-20T00:09:16.996" v="1152"/>
          <ac:spMkLst>
            <pc:docMk/>
            <pc:sldMk cId="3444181258" sldId="292"/>
            <ac:spMk id="7" creationId="{A9C59442-C538-C564-70D0-247331F6991D}"/>
          </ac:spMkLst>
        </pc:spChg>
        <pc:spChg chg="add mod">
          <ac:chgData name="Dhanabal, Yokesh" userId="S::y.dhanabal@student.tue.nl::3e3c7917-984b-47b5-9eff-f0802c2c1b55" providerId="AD" clId="Web-{4D25671C-FAEC-CB13-003B-20355BD96DD7}" dt="2024-06-20T00:29:54.293" v="1281" actId="1076"/>
          <ac:spMkLst>
            <pc:docMk/>
            <pc:sldMk cId="3444181258" sldId="292"/>
            <ac:spMk id="8" creationId="{DF793F60-DEAD-E884-4F95-42BBB037EF3E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3:42:28.979" v="876" actId="20577"/>
          <ac:spMkLst>
            <pc:docMk/>
            <pc:sldMk cId="3444181258" sldId="292"/>
            <ac:spMk id="9" creationId="{482031A6-A0DD-90BC-474A-2DB662538EAC}"/>
          </ac:spMkLst>
        </pc:spChg>
        <pc:spChg chg="mod">
          <ac:chgData name="Dhanabal, Yokesh" userId="S::y.dhanabal@student.tue.nl::3e3c7917-984b-47b5-9eff-f0802c2c1b55" providerId="AD" clId="Web-{4D25671C-FAEC-CB13-003B-20355BD96DD7}" dt="2024-06-20T01:30:47.172" v="1576" actId="20577"/>
          <ac:spMkLst>
            <pc:docMk/>
            <pc:sldMk cId="3444181258" sldId="292"/>
            <ac:spMk id="10" creationId="{89E1713B-FE56-E168-BE66-9FECBCD79498}"/>
          </ac:spMkLst>
        </pc:spChg>
        <pc:picChg chg="add mod modCrop">
          <ac:chgData name="Dhanabal, Yokesh" userId="S::y.dhanabal@student.tue.nl::3e3c7917-984b-47b5-9eff-f0802c2c1b55" providerId="AD" clId="Web-{4D25671C-FAEC-CB13-003B-20355BD96DD7}" dt="2024-06-19T23:40:48.835" v="845"/>
          <ac:picMkLst>
            <pc:docMk/>
            <pc:sldMk cId="3444181258" sldId="292"/>
            <ac:picMk id="3" creationId="{5BA5F230-4138-E5B6-E699-C58B4582C547}"/>
          </ac:picMkLst>
        </pc:picChg>
        <pc:picChg chg="add mod modCrop">
          <ac:chgData name="Dhanabal, Yokesh" userId="S::y.dhanabal@student.tue.nl::3e3c7917-984b-47b5-9eff-f0802c2c1b55" providerId="AD" clId="Web-{4D25671C-FAEC-CB13-003B-20355BD96DD7}" dt="2024-06-19T23:40:51.116" v="846"/>
          <ac:picMkLst>
            <pc:docMk/>
            <pc:sldMk cId="3444181258" sldId="292"/>
            <ac:picMk id="6" creationId="{F3B76F0B-32DD-3F46-387B-11A49B8A1D50}"/>
          </ac:picMkLst>
        </pc:picChg>
      </pc:sldChg>
      <pc:sldChg chg="addSp delSp modSp">
        <pc:chgData name="Dhanabal, Yokesh" userId="S::y.dhanabal@student.tue.nl::3e3c7917-984b-47b5-9eff-f0802c2c1b55" providerId="AD" clId="Web-{4D25671C-FAEC-CB13-003B-20355BD96DD7}" dt="2024-06-19T23:24:07.368" v="627" actId="1076"/>
        <pc:sldMkLst>
          <pc:docMk/>
          <pc:sldMk cId="936577609" sldId="293"/>
        </pc:sldMkLst>
        <pc:spChg chg="add del mod">
          <ac:chgData name="Dhanabal, Yokesh" userId="S::y.dhanabal@student.tue.nl::3e3c7917-984b-47b5-9eff-f0802c2c1b55" providerId="AD" clId="Web-{4D25671C-FAEC-CB13-003B-20355BD96DD7}" dt="2024-06-19T22:25:30.586" v="176"/>
          <ac:spMkLst>
            <pc:docMk/>
            <pc:sldMk cId="936577609" sldId="293"/>
            <ac:spMk id="2" creationId="{784B934B-B4D8-C22E-9FDD-34F014D401C9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1:50:41.825" v="120" actId="20577"/>
          <ac:spMkLst>
            <pc:docMk/>
            <pc:sldMk cId="936577609" sldId="293"/>
            <ac:spMk id="7" creationId="{FAF52CEF-153D-F48A-F3F4-02526871E2CF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3:24:07.368" v="627" actId="1076"/>
          <ac:spMkLst>
            <pc:docMk/>
            <pc:sldMk cId="936577609" sldId="293"/>
            <ac:spMk id="8" creationId="{28609FF7-9F03-5132-81EC-948AB0716799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1:50:43.356" v="122" actId="20577"/>
          <ac:spMkLst>
            <pc:docMk/>
            <pc:sldMk cId="936577609" sldId="293"/>
            <ac:spMk id="11" creationId="{53157DAA-E1B7-BA52-F85D-D6A3FE38E4ED}"/>
          </ac:spMkLst>
        </pc:spChg>
        <pc:graphicFrameChg chg="mod modGraphic">
          <ac:chgData name="Dhanabal, Yokesh" userId="S::y.dhanabal@student.tue.nl::3e3c7917-984b-47b5-9eff-f0802c2c1b55" providerId="AD" clId="Web-{4D25671C-FAEC-CB13-003B-20355BD96DD7}" dt="2024-06-19T22:47:25.528" v="316"/>
          <ac:graphicFrameMkLst>
            <pc:docMk/>
            <pc:sldMk cId="936577609" sldId="293"/>
            <ac:graphicFrameMk id="6" creationId="{2A881D6B-624C-A51E-0C25-05B3F672BC87}"/>
          </ac:graphicFrameMkLst>
        </pc:graphicFrameChg>
        <pc:graphicFrameChg chg="mod modGraphic">
          <ac:chgData name="Dhanabal, Yokesh" userId="S::y.dhanabal@student.tue.nl::3e3c7917-984b-47b5-9eff-f0802c2c1b55" providerId="AD" clId="Web-{4D25671C-FAEC-CB13-003B-20355BD96DD7}" dt="2024-06-19T22:57:42.608" v="414"/>
          <ac:graphicFrameMkLst>
            <pc:docMk/>
            <pc:sldMk cId="936577609" sldId="293"/>
            <ac:graphicFrameMk id="9" creationId="{60712170-2B0D-BA36-F6FC-5A37AF5C7A14}"/>
          </ac:graphicFrameMkLst>
        </pc:graphicFrameChg>
      </pc:sldChg>
      <pc:sldChg chg="modSp">
        <pc:chgData name="Dhanabal, Yokesh" userId="S::y.dhanabal@student.tue.nl::3e3c7917-984b-47b5-9eff-f0802c2c1b55" providerId="AD" clId="Web-{4D25671C-FAEC-CB13-003B-20355BD96DD7}" dt="2024-06-20T01:10:17.533" v="1369" actId="1076"/>
        <pc:sldMkLst>
          <pc:docMk/>
          <pc:sldMk cId="2582418135" sldId="294"/>
        </pc:sldMkLst>
        <pc:spChg chg="mod">
          <ac:chgData name="Dhanabal, Yokesh" userId="S::y.dhanabal@student.tue.nl::3e3c7917-984b-47b5-9eff-f0802c2c1b55" providerId="AD" clId="Web-{4D25671C-FAEC-CB13-003B-20355BD96DD7}" dt="2024-06-20T01:10:17.533" v="1369" actId="1076"/>
          <ac:spMkLst>
            <pc:docMk/>
            <pc:sldMk cId="2582418135" sldId="294"/>
            <ac:spMk id="2" creationId="{1AF9AA01-5420-66F8-892D-7C76B6AB94DC}"/>
          </ac:spMkLst>
        </pc:spChg>
        <pc:picChg chg="mod">
          <ac:chgData name="Dhanabal, Yokesh" userId="S::y.dhanabal@student.tue.nl::3e3c7917-984b-47b5-9eff-f0802c2c1b55" providerId="AD" clId="Web-{4D25671C-FAEC-CB13-003B-20355BD96DD7}" dt="2024-06-20T01:10:12.673" v="1368" actId="14100"/>
          <ac:picMkLst>
            <pc:docMk/>
            <pc:sldMk cId="2582418135" sldId="294"/>
            <ac:picMk id="3" creationId="{160CEBAF-E0FF-766D-8C05-251BB43AC284}"/>
          </ac:picMkLst>
        </pc:picChg>
        <pc:picChg chg="mod">
          <ac:chgData name="Dhanabal, Yokesh" userId="S::y.dhanabal@student.tue.nl::3e3c7917-984b-47b5-9eff-f0802c2c1b55" providerId="AD" clId="Web-{4D25671C-FAEC-CB13-003B-20355BD96DD7}" dt="2024-06-20T01:10:10.345" v="1367" actId="1076"/>
          <ac:picMkLst>
            <pc:docMk/>
            <pc:sldMk cId="2582418135" sldId="294"/>
            <ac:picMk id="6" creationId="{2E025FAB-66D5-6635-061C-C09075E25A16}"/>
          </ac:picMkLst>
        </pc:picChg>
      </pc:sldChg>
      <pc:sldChg chg="add del replId">
        <pc:chgData name="Dhanabal, Yokesh" userId="S::y.dhanabal@student.tue.nl::3e3c7917-984b-47b5-9eff-f0802c2c1b55" providerId="AD" clId="Web-{4D25671C-FAEC-CB13-003B-20355BD96DD7}" dt="2024-06-19T23:00:45.503" v="416"/>
        <pc:sldMkLst>
          <pc:docMk/>
          <pc:sldMk cId="1304402480" sldId="295"/>
        </pc:sldMkLst>
      </pc:sldChg>
      <pc:sldChg chg="modSp add replId">
        <pc:chgData name="Dhanabal, Yokesh" userId="S::y.dhanabal@student.tue.nl::3e3c7917-984b-47b5-9eff-f0802c2c1b55" providerId="AD" clId="Web-{4D25671C-FAEC-CB13-003B-20355BD96DD7}" dt="2024-06-20T00:10:58.176" v="1166"/>
        <pc:sldMkLst>
          <pc:docMk/>
          <pc:sldMk cId="2486826035" sldId="295"/>
        </pc:sldMkLst>
        <pc:spChg chg="mod">
          <ac:chgData name="Dhanabal, Yokesh" userId="S::y.dhanabal@student.tue.nl::3e3c7917-984b-47b5-9eff-f0802c2c1b55" providerId="AD" clId="Web-{4D25671C-FAEC-CB13-003B-20355BD96DD7}" dt="2024-06-19T23:26:17.153" v="633" actId="1076"/>
          <ac:spMkLst>
            <pc:docMk/>
            <pc:sldMk cId="2486826035" sldId="295"/>
            <ac:spMk id="7" creationId="{FAF52CEF-153D-F48A-F3F4-02526871E2CF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3:26:05.950" v="631" actId="1076"/>
          <ac:spMkLst>
            <pc:docMk/>
            <pc:sldMk cId="2486826035" sldId="295"/>
            <ac:spMk id="8" creationId="{28609FF7-9F03-5132-81EC-948AB0716799}"/>
          </ac:spMkLst>
        </pc:spChg>
        <pc:spChg chg="mod">
          <ac:chgData name="Dhanabal, Yokesh" userId="S::y.dhanabal@student.tue.nl::3e3c7917-984b-47b5-9eff-f0802c2c1b55" providerId="AD" clId="Web-{4D25671C-FAEC-CB13-003B-20355BD96DD7}" dt="2024-06-19T23:26:10.512" v="632" actId="1076"/>
          <ac:spMkLst>
            <pc:docMk/>
            <pc:sldMk cId="2486826035" sldId="295"/>
            <ac:spMk id="11" creationId="{53157DAA-E1B7-BA52-F85D-D6A3FE38E4ED}"/>
          </ac:spMkLst>
        </pc:spChg>
        <pc:graphicFrameChg chg="mod modGraphic">
          <ac:chgData name="Dhanabal, Yokesh" userId="S::y.dhanabal@student.tue.nl::3e3c7917-984b-47b5-9eff-f0802c2c1b55" providerId="AD" clId="Web-{4D25671C-FAEC-CB13-003B-20355BD96DD7}" dt="2024-06-20T00:10:58.176" v="1166"/>
          <ac:graphicFrameMkLst>
            <pc:docMk/>
            <pc:sldMk cId="2486826035" sldId="295"/>
            <ac:graphicFrameMk id="6" creationId="{2A881D6B-624C-A51E-0C25-05B3F672BC87}"/>
          </ac:graphicFrameMkLst>
        </pc:graphicFrameChg>
        <pc:graphicFrameChg chg="mod modGraphic">
          <ac:chgData name="Dhanabal, Yokesh" userId="S::y.dhanabal@student.tue.nl::3e3c7917-984b-47b5-9eff-f0802c2c1b55" providerId="AD" clId="Web-{4D25671C-FAEC-CB13-003B-20355BD96DD7}" dt="2024-06-20T00:07:14.601" v="1131"/>
          <ac:graphicFrameMkLst>
            <pc:docMk/>
            <pc:sldMk cId="2486826035" sldId="295"/>
            <ac:graphicFrameMk id="9" creationId="{60712170-2B0D-BA36-F6FC-5A37AF5C7A14}"/>
          </ac:graphicFrameMkLst>
        </pc:graphicFrameChg>
      </pc:sldChg>
    </pc:docChg>
  </pc:docChgLst>
  <pc:docChgLst>
    <pc:chgData name="Dhanabal, Yokesh" userId="S::y.dhanabal@student.tue.nl::3e3c7917-984b-47b5-9eff-f0802c2c1b55" providerId="AD" clId="Web-{62167390-EB37-4E00-7E8D-DBFF73883EDC}"/>
    <pc:docChg chg="modSld">
      <pc:chgData name="Dhanabal, Yokesh" userId="S::y.dhanabal@student.tue.nl::3e3c7917-984b-47b5-9eff-f0802c2c1b55" providerId="AD" clId="Web-{62167390-EB37-4E00-7E8D-DBFF73883EDC}" dt="2024-12-05T11:52:16.763" v="37" actId="20577"/>
      <pc:docMkLst>
        <pc:docMk/>
      </pc:docMkLst>
      <pc:sldChg chg="modSp">
        <pc:chgData name="Dhanabal, Yokesh" userId="S::y.dhanabal@student.tue.nl::3e3c7917-984b-47b5-9eff-f0802c2c1b55" providerId="AD" clId="Web-{62167390-EB37-4E00-7E8D-DBFF73883EDC}" dt="2024-12-05T11:52:16.763" v="37" actId="20577"/>
        <pc:sldMkLst>
          <pc:docMk/>
          <pc:sldMk cId="3444181258" sldId="292"/>
        </pc:sldMkLst>
        <pc:spChg chg="mod">
          <ac:chgData name="Dhanabal, Yokesh" userId="S::y.dhanabal@student.tue.nl::3e3c7917-984b-47b5-9eff-f0802c2c1b55" providerId="AD" clId="Web-{62167390-EB37-4E00-7E8D-DBFF73883EDC}" dt="2024-12-05T11:52:16.763" v="37" actId="20577"/>
          <ac:spMkLst>
            <pc:docMk/>
            <pc:sldMk cId="3444181258" sldId="292"/>
            <ac:spMk id="9" creationId="{482031A6-A0DD-90BC-474A-2DB662538EAC}"/>
          </ac:spMkLst>
        </pc:spChg>
      </pc:sldChg>
    </pc:docChg>
  </pc:docChgLst>
  <pc:docChgLst>
    <pc:chgData name="Muni Krishna, Manish" userId="S::m.muni.krishna@student.tue.nl::f4883d18-5896-4c67-afba-e58aaa8a6c2e" providerId="AD" clId="Web-{EB2EF032-575B-9FF3-7B40-E40E7601658E}"/>
    <pc:docChg chg="addSld modSld">
      <pc:chgData name="Muni Krishna, Manish" userId="S::m.muni.krishna@student.tue.nl::f4883d18-5896-4c67-afba-e58aaa8a6c2e" providerId="AD" clId="Web-{EB2EF032-575B-9FF3-7B40-E40E7601658E}" dt="2024-05-21T10:54:20.319" v="16" actId="1076"/>
      <pc:docMkLst>
        <pc:docMk/>
      </pc:docMkLst>
      <pc:sldChg chg="modSp">
        <pc:chgData name="Muni Krishna, Manish" userId="S::m.muni.krishna@student.tue.nl::f4883d18-5896-4c67-afba-e58aaa8a6c2e" providerId="AD" clId="Web-{EB2EF032-575B-9FF3-7B40-E40E7601658E}" dt="2024-05-21T10:52:47.488" v="1" actId="20577"/>
        <pc:sldMkLst>
          <pc:docMk/>
          <pc:sldMk cId="2378457921" sldId="279"/>
        </pc:sldMkLst>
        <pc:spChg chg="mod">
          <ac:chgData name="Muni Krishna, Manish" userId="S::m.muni.krishna@student.tue.nl::f4883d18-5896-4c67-afba-e58aaa8a6c2e" providerId="AD" clId="Web-{EB2EF032-575B-9FF3-7B40-E40E7601658E}" dt="2024-05-21T10:52:47.488" v="1" actId="20577"/>
          <ac:spMkLst>
            <pc:docMk/>
            <pc:sldMk cId="2378457921" sldId="279"/>
            <ac:spMk id="3" creationId="{00000000-0000-0000-0000-000000000000}"/>
          </ac:spMkLst>
        </pc:spChg>
      </pc:sldChg>
      <pc:sldChg chg="delSp modSp new">
        <pc:chgData name="Muni Krishna, Manish" userId="S::m.muni.krishna@student.tue.nl::f4883d18-5896-4c67-afba-e58aaa8a6c2e" providerId="AD" clId="Web-{EB2EF032-575B-9FF3-7B40-E40E7601658E}" dt="2024-05-21T10:54:20.319" v="16" actId="1076"/>
        <pc:sldMkLst>
          <pc:docMk/>
          <pc:sldMk cId="3390153822" sldId="284"/>
        </pc:sldMkLst>
        <pc:spChg chg="mod">
          <ac:chgData name="Muni Krishna, Manish" userId="S::m.muni.krishna@student.tue.nl::f4883d18-5896-4c67-afba-e58aaa8a6c2e" providerId="AD" clId="Web-{EB2EF032-575B-9FF3-7B40-E40E7601658E}" dt="2024-05-21T10:54:20.319" v="16" actId="1076"/>
          <ac:spMkLst>
            <pc:docMk/>
            <pc:sldMk cId="3390153822" sldId="284"/>
            <ac:spMk id="2" creationId="{C0CEA0A1-837B-83A0-31AB-F2E53D39D67A}"/>
          </ac:spMkLst>
        </pc:spChg>
        <pc:spChg chg="del">
          <ac:chgData name="Muni Krishna, Manish" userId="S::m.muni.krishna@student.tue.nl::f4883d18-5896-4c67-afba-e58aaa8a6c2e" providerId="AD" clId="Web-{EB2EF032-575B-9FF3-7B40-E40E7601658E}" dt="2024-05-21T10:53:52.849" v="3"/>
          <ac:spMkLst>
            <pc:docMk/>
            <pc:sldMk cId="3390153822" sldId="284"/>
            <ac:spMk id="3" creationId="{DC46C4DE-13B7-4912-6278-A2CA53D5C0C6}"/>
          </ac:spMkLst>
        </pc:spChg>
      </pc:sldChg>
    </pc:docChg>
  </pc:docChgLst>
  <pc:docChgLst>
    <pc:chgData name="Rouhi, Mahsa" userId="S::m.rouhi@student.tue.nl::d519a272-fb22-4327-8746-d0f2f412edce" providerId="AD" clId="Web-{2354140A-04D3-74F5-6C81-99AC15697F6E}"/>
    <pc:docChg chg="addSld modSld">
      <pc:chgData name="Rouhi, Mahsa" userId="S::m.rouhi@student.tue.nl::d519a272-fb22-4327-8746-d0f2f412edce" providerId="AD" clId="Web-{2354140A-04D3-74F5-6C81-99AC15697F6E}" dt="2024-05-20T17:04:20.209" v="449" actId="20577"/>
      <pc:docMkLst>
        <pc:docMk/>
      </pc:docMkLst>
      <pc:sldChg chg="addSp delSp modSp new mod modShow">
        <pc:chgData name="Rouhi, Mahsa" userId="S::m.rouhi@student.tue.nl::d519a272-fb22-4327-8746-d0f2f412edce" providerId="AD" clId="Web-{2354140A-04D3-74F5-6C81-99AC15697F6E}" dt="2024-05-20T17:04:20.209" v="449" actId="20577"/>
        <pc:sldMkLst>
          <pc:docMk/>
          <pc:sldMk cId="1040458543" sldId="282"/>
        </pc:sldMkLst>
        <pc:spChg chg="mod">
          <ac:chgData name="Rouhi, Mahsa" userId="S::m.rouhi@student.tue.nl::d519a272-fb22-4327-8746-d0f2f412edce" providerId="AD" clId="Web-{2354140A-04D3-74F5-6C81-99AC15697F6E}" dt="2024-05-20T16:37:34.065" v="342" actId="1076"/>
          <ac:spMkLst>
            <pc:docMk/>
            <pc:sldMk cId="1040458543" sldId="282"/>
            <ac:spMk id="2" creationId="{67D18B3D-A426-C945-D9DB-3D44ED0A0825}"/>
          </ac:spMkLst>
        </pc:spChg>
        <pc:spChg chg="del">
          <ac:chgData name="Rouhi, Mahsa" userId="S::m.rouhi@student.tue.nl::d519a272-fb22-4327-8746-d0f2f412edce" providerId="AD" clId="Web-{2354140A-04D3-74F5-6C81-99AC15697F6E}" dt="2024-05-20T13:28:31.140" v="15"/>
          <ac:spMkLst>
            <pc:docMk/>
            <pc:sldMk cId="1040458543" sldId="282"/>
            <ac:spMk id="3" creationId="{B4E8EF16-CC43-FA7B-A0D7-C1F6E488A59E}"/>
          </ac:spMkLst>
        </pc:spChg>
        <pc:spChg chg="add del mod">
          <ac:chgData name="Rouhi, Mahsa" userId="S::m.rouhi@student.tue.nl::d519a272-fb22-4327-8746-d0f2f412edce" providerId="AD" clId="Web-{2354140A-04D3-74F5-6C81-99AC15697F6E}" dt="2024-05-20T13:35:36.576" v="24"/>
          <ac:spMkLst>
            <pc:docMk/>
            <pc:sldMk cId="1040458543" sldId="282"/>
            <ac:spMk id="100" creationId="{020207F8-15E1-969B-6F3D-A63EFD40A929}"/>
          </ac:spMkLst>
        </pc:spChg>
        <pc:spChg chg="add mod">
          <ac:chgData name="Rouhi, Mahsa" userId="S::m.rouhi@student.tue.nl::d519a272-fb22-4327-8746-d0f2f412edce" providerId="AD" clId="Web-{2354140A-04D3-74F5-6C81-99AC15697F6E}" dt="2024-05-20T17:04:20.209" v="449" actId="20577"/>
          <ac:spMkLst>
            <pc:docMk/>
            <pc:sldMk cId="1040458543" sldId="282"/>
            <ac:spMk id="3917" creationId="{F5311FBC-9B7D-D7B2-742D-31FA0DB71D73}"/>
          </ac:spMkLst>
        </pc:spChg>
        <pc:graphicFrameChg chg="add del mod ord modGraphic">
          <ac:chgData name="Rouhi, Mahsa" userId="S::m.rouhi@student.tue.nl::d519a272-fb22-4327-8746-d0f2f412edce" providerId="AD" clId="Web-{2354140A-04D3-74F5-6C81-99AC15697F6E}" dt="2024-05-20T16:59:29.670" v="398" actId="20577"/>
          <ac:graphicFrameMkLst>
            <pc:docMk/>
            <pc:sldMk cId="1040458543" sldId="282"/>
            <ac:graphicFrameMk id="6" creationId="{593C7C19-506B-7487-253B-52D38DB70327}"/>
          </ac:graphicFrameMkLst>
        </pc:graphicFrameChg>
        <pc:graphicFrameChg chg="add mod modGraphic">
          <ac:chgData name="Rouhi, Mahsa" userId="S::m.rouhi@student.tue.nl::d519a272-fb22-4327-8746-d0f2f412edce" providerId="AD" clId="Web-{2354140A-04D3-74F5-6C81-99AC15697F6E}" dt="2024-05-20T17:01:07.907" v="432" actId="20577"/>
          <ac:graphicFrameMkLst>
            <pc:docMk/>
            <pc:sldMk cId="1040458543" sldId="282"/>
            <ac:graphicFrameMk id="80" creationId="{E9E2D774-479F-98BB-C6D1-540839C93318}"/>
          </ac:graphicFrameMkLst>
        </pc:graphicFrameChg>
        <pc:picChg chg="add del mod">
          <ac:chgData name="Rouhi, Mahsa" userId="S::m.rouhi@student.tue.nl::d519a272-fb22-4327-8746-d0f2f412edce" providerId="AD" clId="Web-{2354140A-04D3-74F5-6C81-99AC15697F6E}" dt="2024-05-20T14:09:38.362" v="333"/>
          <ac:picMkLst>
            <pc:docMk/>
            <pc:sldMk cId="1040458543" sldId="282"/>
            <ac:picMk id="3230" creationId="{3F846FC3-A327-21C0-00A5-099D06118B1C}"/>
          </ac:picMkLst>
        </pc:picChg>
        <pc:picChg chg="add mod">
          <ac:chgData name="Rouhi, Mahsa" userId="S::m.rouhi@student.tue.nl::d519a272-fb22-4327-8746-d0f2f412edce" providerId="AD" clId="Web-{2354140A-04D3-74F5-6C81-99AC15697F6E}" dt="2024-05-20T14:10:50.896" v="341" actId="14100"/>
          <ac:picMkLst>
            <pc:docMk/>
            <pc:sldMk cId="1040458543" sldId="282"/>
            <ac:picMk id="3231" creationId="{10CC6625-A80B-BDC4-2378-CB3FAD4F83D5}"/>
          </ac:picMkLst>
        </pc:picChg>
        <pc:picChg chg="add mod">
          <ac:chgData name="Rouhi, Mahsa" userId="S::m.rouhi@student.tue.nl::d519a272-fb22-4327-8746-d0f2f412edce" providerId="AD" clId="Web-{2354140A-04D3-74F5-6C81-99AC15697F6E}" dt="2024-05-20T14:10:42.974" v="340" actId="1076"/>
          <ac:picMkLst>
            <pc:docMk/>
            <pc:sldMk cId="1040458543" sldId="282"/>
            <ac:picMk id="3232" creationId="{97A8D760-0C20-C55B-0938-44C08853A094}"/>
          </ac:picMkLst>
        </pc:picChg>
      </pc:sldChg>
    </pc:docChg>
  </pc:docChgLst>
  <pc:docChgLst>
    <pc:chgData name="Muni Krishna, Manish" userId="S::m.muni.krishna@student.tue.nl::f4883d18-5896-4c67-afba-e58aaa8a6c2e" providerId="AD" clId="Web-{DBDE6F6B-B602-CDDF-7CFB-F7A474868CD2}"/>
    <pc:docChg chg="modSld">
      <pc:chgData name="Muni Krishna, Manish" userId="S::m.muni.krishna@student.tue.nl::f4883d18-5896-4c67-afba-e58aaa8a6c2e" providerId="AD" clId="Web-{DBDE6F6B-B602-CDDF-7CFB-F7A474868CD2}" dt="2024-05-19T22:44:05.829" v="711" actId="1076"/>
      <pc:docMkLst>
        <pc:docMk/>
      </pc:docMkLst>
      <pc:sldChg chg="addSp delSp modSp">
        <pc:chgData name="Muni Krishna, Manish" userId="S::m.muni.krishna@student.tue.nl::f4883d18-5896-4c67-afba-e58aaa8a6c2e" providerId="AD" clId="Web-{DBDE6F6B-B602-CDDF-7CFB-F7A474868CD2}" dt="2024-05-19T22:44:05.829" v="711" actId="1076"/>
        <pc:sldMkLst>
          <pc:docMk/>
          <pc:sldMk cId="2378457921" sldId="279"/>
        </pc:sldMkLst>
        <pc:spChg chg="mod">
          <ac:chgData name="Muni Krishna, Manish" userId="S::m.muni.krishna@student.tue.nl::f4883d18-5896-4c67-afba-e58aaa8a6c2e" providerId="AD" clId="Web-{DBDE6F6B-B602-CDDF-7CFB-F7A474868CD2}" dt="2024-05-19T18:25:33.950" v="9" actId="20577"/>
          <ac:spMkLst>
            <pc:docMk/>
            <pc:sldMk cId="2378457921" sldId="279"/>
            <ac:spMk id="2" creationId="{00000000-0000-0000-0000-000000000000}"/>
          </ac:spMkLst>
        </pc:spChg>
        <pc:spChg chg="mod">
          <ac:chgData name="Muni Krishna, Manish" userId="S::m.muni.krishna@student.tue.nl::f4883d18-5896-4c67-afba-e58aaa8a6c2e" providerId="AD" clId="Web-{DBDE6F6B-B602-CDDF-7CFB-F7A474868CD2}" dt="2024-05-19T22:42:49.671" v="703" actId="1076"/>
          <ac:spMkLst>
            <pc:docMk/>
            <pc:sldMk cId="2378457921" sldId="279"/>
            <ac:spMk id="3" creationId="{00000000-0000-0000-0000-000000000000}"/>
          </ac:spMkLst>
        </pc:spChg>
        <pc:picChg chg="add del mod">
          <ac:chgData name="Muni Krishna, Manish" userId="S::m.muni.krishna@student.tue.nl::f4883d18-5896-4c67-afba-e58aaa8a6c2e" providerId="AD" clId="Web-{DBDE6F6B-B602-CDDF-7CFB-F7A474868CD2}" dt="2024-05-19T22:41:07.012" v="690"/>
          <ac:picMkLst>
            <pc:docMk/>
            <pc:sldMk cId="2378457921" sldId="279"/>
            <ac:picMk id="6" creationId="{5CE45C7B-A19B-D12D-0786-AC66B43D9677}"/>
          </ac:picMkLst>
        </pc:picChg>
        <pc:picChg chg="add del mod">
          <ac:chgData name="Muni Krishna, Manish" userId="S::m.muni.krishna@student.tue.nl::f4883d18-5896-4c67-afba-e58aaa8a6c2e" providerId="AD" clId="Web-{DBDE6F6B-B602-CDDF-7CFB-F7A474868CD2}" dt="2024-05-19T20:57:19.670" v="265"/>
          <ac:picMkLst>
            <pc:docMk/>
            <pc:sldMk cId="2378457921" sldId="279"/>
            <ac:picMk id="6" creationId="{B89E380E-4855-0EEC-FB0D-6C07A5773481}"/>
          </ac:picMkLst>
        </pc:picChg>
        <pc:picChg chg="add del mod modCrop">
          <ac:chgData name="Muni Krishna, Manish" userId="S::m.muni.krishna@student.tue.nl::f4883d18-5896-4c67-afba-e58aaa8a6c2e" providerId="AD" clId="Web-{DBDE6F6B-B602-CDDF-7CFB-F7A474868CD2}" dt="2024-05-19T22:41:42.325" v="695"/>
          <ac:picMkLst>
            <pc:docMk/>
            <pc:sldMk cId="2378457921" sldId="279"/>
            <ac:picMk id="7" creationId="{376EFF1A-2E5D-9220-258A-852435786B1E}"/>
          </ac:picMkLst>
        </pc:picChg>
        <pc:picChg chg="add mod">
          <ac:chgData name="Muni Krishna, Manish" userId="S::m.muni.krishna@student.tue.nl::f4883d18-5896-4c67-afba-e58aaa8a6c2e" providerId="AD" clId="Web-{DBDE6F6B-B602-CDDF-7CFB-F7A474868CD2}" dt="2024-05-19T22:44:05.829" v="711" actId="1076"/>
          <ac:picMkLst>
            <pc:docMk/>
            <pc:sldMk cId="2378457921" sldId="279"/>
            <ac:picMk id="8" creationId="{2A6BECF2-CB60-D31F-875F-A020851E1ED0}"/>
          </ac:picMkLst>
        </pc:picChg>
      </pc:sldChg>
      <pc:sldChg chg="addSp delSp modSp">
        <pc:chgData name="Muni Krishna, Manish" userId="S::m.muni.krishna@student.tue.nl::f4883d18-5896-4c67-afba-e58aaa8a6c2e" providerId="AD" clId="Web-{DBDE6F6B-B602-CDDF-7CFB-F7A474868CD2}" dt="2024-05-19T22:39:48.510" v="688" actId="1076"/>
        <pc:sldMkLst>
          <pc:docMk/>
          <pc:sldMk cId="4104562827" sldId="280"/>
        </pc:sldMkLst>
        <pc:spChg chg="mod">
          <ac:chgData name="Muni Krishna, Manish" userId="S::m.muni.krishna@student.tue.nl::f4883d18-5896-4c67-afba-e58aaa8a6c2e" providerId="AD" clId="Web-{DBDE6F6B-B602-CDDF-7CFB-F7A474868CD2}" dt="2024-05-19T22:21:03.972" v="532" actId="1076"/>
          <ac:spMkLst>
            <pc:docMk/>
            <pc:sldMk cId="4104562827" sldId="280"/>
            <ac:spMk id="2" creationId="{00000000-0000-0000-0000-000000000000}"/>
          </ac:spMkLst>
        </pc:spChg>
        <pc:spChg chg="del mod">
          <ac:chgData name="Muni Krishna, Manish" userId="S::m.muni.krishna@student.tue.nl::f4883d18-5896-4c67-afba-e58aaa8a6c2e" providerId="AD" clId="Web-{DBDE6F6B-B602-CDDF-7CFB-F7A474868CD2}" dt="2024-05-19T22:07:45.043" v="279"/>
          <ac:spMkLst>
            <pc:docMk/>
            <pc:sldMk cId="4104562827" sldId="280"/>
            <ac:spMk id="3" creationId="{00000000-0000-0000-0000-000000000000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1:20.020" v="533" actId="1076"/>
          <ac:spMkLst>
            <pc:docMk/>
            <pc:sldMk cId="4104562827" sldId="280"/>
            <ac:spMk id="6" creationId="{59BEEDDF-9CF5-F17C-BDFC-1B7471864183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2:44.569" v="544" actId="1076"/>
          <ac:spMkLst>
            <pc:docMk/>
            <pc:sldMk cId="4104562827" sldId="280"/>
            <ac:spMk id="7" creationId="{B074EAC0-0BB5-03FB-8953-24A52F7B87EB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2:53.459" v="545" actId="1076"/>
          <ac:spMkLst>
            <pc:docMk/>
            <pc:sldMk cId="4104562827" sldId="280"/>
            <ac:spMk id="8" creationId="{C2BD59D0-64A1-FE23-3443-ACF4DDA59F4E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2:59.147" v="547" actId="1076"/>
          <ac:spMkLst>
            <pc:docMk/>
            <pc:sldMk cId="4104562827" sldId="280"/>
            <ac:spMk id="11" creationId="{0D834DA7-E8F9-12AC-CE0C-E98B0F9645FF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2:59.147" v="548" actId="1076"/>
          <ac:spMkLst>
            <pc:docMk/>
            <pc:sldMk cId="4104562827" sldId="280"/>
            <ac:spMk id="12" creationId="{42662815-90D3-BB82-0A31-CCF9C3FA9ECB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6:29.402" v="585" actId="1076"/>
          <ac:spMkLst>
            <pc:docMk/>
            <pc:sldMk cId="4104562827" sldId="280"/>
            <ac:spMk id="13" creationId="{720860FB-324A-F350-C1D7-E90461FF6950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5:46.932" v="575" actId="1076"/>
          <ac:spMkLst>
            <pc:docMk/>
            <pc:sldMk cId="4104562827" sldId="280"/>
            <ac:spMk id="14" creationId="{134E9855-ED02-2552-D289-B083D9463CAB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7:38.794" v="599" actId="20577"/>
          <ac:spMkLst>
            <pc:docMk/>
            <pc:sldMk cId="4104562827" sldId="280"/>
            <ac:spMk id="15" creationId="{CDDFD99A-F743-9D54-938C-6C8A33AC5649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8:18.842" v="616" actId="1076"/>
          <ac:spMkLst>
            <pc:docMk/>
            <pc:sldMk cId="4104562827" sldId="280"/>
            <ac:spMk id="16" creationId="{4D0C0B38-1FCD-971C-F880-EA21D484BC74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6:41.231" v="588" actId="1076"/>
          <ac:spMkLst>
            <pc:docMk/>
            <pc:sldMk cId="4104562827" sldId="280"/>
            <ac:spMk id="17" creationId="{AFEAD1B8-3F7B-89B3-C9A7-D819F080A80B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27:07.825" v="594" actId="1076"/>
          <ac:spMkLst>
            <pc:docMk/>
            <pc:sldMk cId="4104562827" sldId="280"/>
            <ac:spMk id="18" creationId="{8DC76E08-AFA3-CB12-9A26-9DA0DC58544C}"/>
          </ac:spMkLst>
        </pc:spChg>
        <pc:spChg chg="add del">
          <ac:chgData name="Muni Krishna, Manish" userId="S::m.muni.krishna@student.tue.nl::f4883d18-5896-4c67-afba-e58aaa8a6c2e" providerId="AD" clId="Web-{DBDE6F6B-B602-CDDF-7CFB-F7A474868CD2}" dt="2024-05-19T22:29:30.250" v="618"/>
          <ac:spMkLst>
            <pc:docMk/>
            <pc:sldMk cId="4104562827" sldId="280"/>
            <ac:spMk id="19" creationId="{3D3BE32F-E4FB-82C8-5911-8A1898D6C597}"/>
          </ac:spMkLst>
        </pc:spChg>
        <pc:spChg chg="add del mod">
          <ac:chgData name="Muni Krishna, Manish" userId="S::m.muni.krishna@student.tue.nl::f4883d18-5896-4c67-afba-e58aaa8a6c2e" providerId="AD" clId="Web-{DBDE6F6B-B602-CDDF-7CFB-F7A474868CD2}" dt="2024-05-19T22:30:35.346" v="625"/>
          <ac:spMkLst>
            <pc:docMk/>
            <pc:sldMk cId="4104562827" sldId="280"/>
            <ac:spMk id="20" creationId="{DEAEEF7B-C6AF-D632-B15B-D158B09BC7B0}"/>
          </ac:spMkLst>
        </pc:spChg>
        <pc:spChg chg="add del">
          <ac:chgData name="Muni Krishna, Manish" userId="S::m.muni.krishna@student.tue.nl::f4883d18-5896-4c67-afba-e58aaa8a6c2e" providerId="AD" clId="Web-{DBDE6F6B-B602-CDDF-7CFB-F7A474868CD2}" dt="2024-05-19T22:31:20.737" v="629"/>
          <ac:spMkLst>
            <pc:docMk/>
            <pc:sldMk cId="4104562827" sldId="280"/>
            <ac:spMk id="22" creationId="{8195F4BB-5E46-6A26-D59A-A4CDA4481671}"/>
          </ac:spMkLst>
        </pc:spChg>
        <pc:spChg chg="add del">
          <ac:chgData name="Muni Krishna, Manish" userId="S::m.muni.krishna@student.tue.nl::f4883d18-5896-4c67-afba-e58aaa8a6c2e" providerId="AD" clId="Web-{DBDE6F6B-B602-CDDF-7CFB-F7A474868CD2}" dt="2024-05-19T22:31:43.363" v="631"/>
          <ac:spMkLst>
            <pc:docMk/>
            <pc:sldMk cId="4104562827" sldId="280"/>
            <ac:spMk id="23" creationId="{CDB064AC-F61B-0E5C-C719-03900BB87193}"/>
          </ac:spMkLst>
        </pc:spChg>
        <pc:spChg chg="add del mod">
          <ac:chgData name="Muni Krishna, Manish" userId="S::m.muni.krishna@student.tue.nl::f4883d18-5896-4c67-afba-e58aaa8a6c2e" providerId="AD" clId="Web-{DBDE6F6B-B602-CDDF-7CFB-F7A474868CD2}" dt="2024-05-19T22:32:37.180" v="635"/>
          <ac:spMkLst>
            <pc:docMk/>
            <pc:sldMk cId="4104562827" sldId="280"/>
            <ac:spMk id="24" creationId="{B5AA0CB0-E256-60A8-35FC-DA8C41C01869}"/>
          </ac:spMkLst>
        </pc:spChg>
        <pc:spChg chg="add del">
          <ac:chgData name="Muni Krishna, Manish" userId="S::m.muni.krishna@student.tue.nl::f4883d18-5896-4c67-afba-e58aaa8a6c2e" providerId="AD" clId="Web-{DBDE6F6B-B602-CDDF-7CFB-F7A474868CD2}" dt="2024-05-19T22:32:59.650" v="637"/>
          <ac:spMkLst>
            <pc:docMk/>
            <pc:sldMk cId="4104562827" sldId="280"/>
            <ac:spMk id="25" creationId="{43939CB5-23D1-A93D-A224-3A62E22D9B3F}"/>
          </ac:spMkLst>
        </pc:spChg>
        <pc:spChg chg="add del">
          <ac:chgData name="Muni Krishna, Manish" userId="S::m.muni.krishna@student.tue.nl::f4883d18-5896-4c67-afba-e58aaa8a6c2e" providerId="AD" clId="Web-{DBDE6F6B-B602-CDDF-7CFB-F7A474868CD2}" dt="2024-05-19T22:32:59.712" v="639"/>
          <ac:spMkLst>
            <pc:docMk/>
            <pc:sldMk cId="4104562827" sldId="280"/>
            <ac:spMk id="26" creationId="{24BBB3B9-DE29-BDCC-316D-CCA169B0B022}"/>
          </ac:spMkLst>
        </pc:spChg>
        <pc:spChg chg="add del">
          <ac:chgData name="Muni Krishna, Manish" userId="S::m.muni.krishna@student.tue.nl::f4883d18-5896-4c67-afba-e58aaa8a6c2e" providerId="AD" clId="Web-{DBDE6F6B-B602-CDDF-7CFB-F7A474868CD2}" dt="2024-05-19T22:34:13.652" v="643"/>
          <ac:spMkLst>
            <pc:docMk/>
            <pc:sldMk cId="4104562827" sldId="280"/>
            <ac:spMk id="28" creationId="{0D7976DC-4C77-6C0B-433A-B1C1DEB85A9E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37:35.460" v="687" actId="1076"/>
          <ac:spMkLst>
            <pc:docMk/>
            <pc:sldMk cId="4104562827" sldId="280"/>
            <ac:spMk id="29" creationId="{CCB53926-5618-C6C4-F28E-1EA4E82B961D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36:42.421" v="680" actId="1076"/>
          <ac:spMkLst>
            <pc:docMk/>
            <pc:sldMk cId="4104562827" sldId="280"/>
            <ac:spMk id="30" creationId="{3332D63B-17A2-6708-C030-0284BECF2124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39:48.510" v="688" actId="1076"/>
          <ac:spMkLst>
            <pc:docMk/>
            <pc:sldMk cId="4104562827" sldId="280"/>
            <ac:spMk id="31" creationId="{E6026508-02AA-917C-32BD-8F96F8BC9BBB}"/>
          </ac:spMkLst>
        </pc:spChg>
        <pc:spChg chg="add mod">
          <ac:chgData name="Muni Krishna, Manish" userId="S::m.muni.krishna@student.tue.nl::f4883d18-5896-4c67-afba-e58aaa8a6c2e" providerId="AD" clId="Web-{DBDE6F6B-B602-CDDF-7CFB-F7A474868CD2}" dt="2024-05-19T22:37:17.084" v="686" actId="1076"/>
          <ac:spMkLst>
            <pc:docMk/>
            <pc:sldMk cId="4104562827" sldId="280"/>
            <ac:spMk id="32" creationId="{AFBE96E8-E346-01A9-3FBC-1FB747E47065}"/>
          </ac:spMkLst>
        </pc:spChg>
        <pc:picChg chg="add mod">
          <ac:chgData name="Muni Krishna, Manish" userId="S::m.muni.krishna@student.tue.nl::f4883d18-5896-4c67-afba-e58aaa8a6c2e" providerId="AD" clId="Web-{DBDE6F6B-B602-CDDF-7CFB-F7A474868CD2}" dt="2024-05-19T22:22:53.475" v="546" actId="1076"/>
          <ac:picMkLst>
            <pc:docMk/>
            <pc:sldMk cId="4104562827" sldId="280"/>
            <ac:picMk id="10" creationId="{6509A7A1-3428-F293-D6E0-885AFC308C4F}"/>
          </ac:picMkLst>
        </pc:picChg>
        <pc:cxnChg chg="add del">
          <ac:chgData name="Muni Krishna, Manish" userId="S::m.muni.krishna@student.tue.nl::f4883d18-5896-4c67-afba-e58aaa8a6c2e" providerId="AD" clId="Web-{DBDE6F6B-B602-CDDF-7CFB-F7A474868CD2}" dt="2024-05-19T22:31:00.393" v="627"/>
          <ac:cxnSpMkLst>
            <pc:docMk/>
            <pc:sldMk cId="4104562827" sldId="280"/>
            <ac:cxnSpMk id="21" creationId="{26BCD1F0-EAE5-3ED5-9A7D-4DE7BCE3C751}"/>
          </ac:cxnSpMkLst>
        </pc:cxnChg>
        <pc:cxnChg chg="add del">
          <ac:chgData name="Muni Krishna, Manish" userId="S::m.muni.krishna@student.tue.nl::f4883d18-5896-4c67-afba-e58aaa8a6c2e" providerId="AD" clId="Web-{DBDE6F6B-B602-CDDF-7CFB-F7A474868CD2}" dt="2024-05-19T22:33:37.557" v="641"/>
          <ac:cxnSpMkLst>
            <pc:docMk/>
            <pc:sldMk cId="4104562827" sldId="280"/>
            <ac:cxnSpMk id="27" creationId="{D39FEC43-DF6F-F9E1-41FC-0F9DA4CCCF7A}"/>
          </ac:cxnSpMkLst>
        </pc:cxnChg>
      </pc:sldChg>
      <pc:sldChg chg="modSp">
        <pc:chgData name="Muni Krishna, Manish" userId="S::m.muni.krishna@student.tue.nl::f4883d18-5896-4c67-afba-e58aaa8a6c2e" providerId="AD" clId="Web-{DBDE6F6B-B602-CDDF-7CFB-F7A474868CD2}" dt="2024-05-19T22:08:03.325" v="280" actId="20577"/>
        <pc:sldMkLst>
          <pc:docMk/>
          <pc:sldMk cId="2368234168" sldId="281"/>
        </pc:sldMkLst>
        <pc:spChg chg="mod">
          <ac:chgData name="Muni Krishna, Manish" userId="S::m.muni.krishna@student.tue.nl::f4883d18-5896-4c67-afba-e58aaa8a6c2e" providerId="AD" clId="Web-{DBDE6F6B-B602-CDDF-7CFB-F7A474868CD2}" dt="2024-05-19T22:08:03.325" v="280" actId="20577"/>
          <ac:spMkLst>
            <pc:docMk/>
            <pc:sldMk cId="2368234168" sldId="281"/>
            <ac:spMk id="2" creationId="{00000000-0000-0000-0000-000000000000}"/>
          </ac:spMkLst>
        </pc:spChg>
      </pc:sldChg>
    </pc:docChg>
  </pc:docChgLst>
  <pc:docChgLst>
    <pc:chgData name="Dhanabal, Yokesh" userId="S::y.dhanabal@student.tue.nl::3e3c7917-984b-47b5-9eff-f0802c2c1b55" providerId="AD" clId="Web-{A006701C-3ECA-8DFD-52F2-6E9893C9AF2B}"/>
    <pc:docChg chg="modSld">
      <pc:chgData name="Dhanabal, Yokesh" userId="S::y.dhanabal@student.tue.nl::3e3c7917-984b-47b5-9eff-f0802c2c1b55" providerId="AD" clId="Web-{A006701C-3ECA-8DFD-52F2-6E9893C9AF2B}" dt="2024-06-13T11:00:56.311" v="248" actId="20577"/>
      <pc:docMkLst>
        <pc:docMk/>
      </pc:docMkLst>
      <pc:sldChg chg="modSp">
        <pc:chgData name="Dhanabal, Yokesh" userId="S::y.dhanabal@student.tue.nl::3e3c7917-984b-47b5-9eff-f0802c2c1b55" providerId="AD" clId="Web-{A006701C-3ECA-8DFD-52F2-6E9893C9AF2B}" dt="2024-06-13T11:00:56.311" v="248" actId="20577"/>
        <pc:sldMkLst>
          <pc:docMk/>
          <pc:sldMk cId="4104562827" sldId="280"/>
        </pc:sldMkLst>
        <pc:spChg chg="mod">
          <ac:chgData name="Dhanabal, Yokesh" userId="S::y.dhanabal@student.tue.nl::3e3c7917-984b-47b5-9eff-f0802c2c1b55" providerId="AD" clId="Web-{A006701C-3ECA-8DFD-52F2-6E9893C9AF2B}" dt="2024-06-13T11:00:56.311" v="248" actId="20577"/>
          <ac:spMkLst>
            <pc:docMk/>
            <pc:sldMk cId="4104562827" sldId="280"/>
            <ac:spMk id="6" creationId="{59BEEDDF-9CF5-F17C-BDFC-1B7471864183}"/>
          </ac:spMkLst>
        </pc:spChg>
      </pc:sldChg>
      <pc:sldChg chg="modSp">
        <pc:chgData name="Dhanabal, Yokesh" userId="S::y.dhanabal@student.tue.nl::3e3c7917-984b-47b5-9eff-f0802c2c1b55" providerId="AD" clId="Web-{A006701C-3ECA-8DFD-52F2-6E9893C9AF2B}" dt="2024-06-13T11:00:54.060" v="201" actId="20577"/>
        <pc:sldMkLst>
          <pc:docMk/>
          <pc:sldMk cId="1453529164" sldId="285"/>
        </pc:sldMkLst>
        <pc:spChg chg="mod">
          <ac:chgData name="Dhanabal, Yokesh" userId="S::y.dhanabal@student.tue.nl::3e3c7917-984b-47b5-9eff-f0802c2c1b55" providerId="AD" clId="Web-{A006701C-3ECA-8DFD-52F2-6E9893C9AF2B}" dt="2024-06-13T11:00:54.060" v="201" actId="20577"/>
          <ac:spMkLst>
            <pc:docMk/>
            <pc:sldMk cId="1453529164" sldId="285"/>
            <ac:spMk id="3" creationId="{A1BDFFF7-9AA4-BB82-12F6-574DF3B64259}"/>
          </ac:spMkLst>
        </pc:spChg>
      </pc:sldChg>
    </pc:docChg>
  </pc:docChgLst>
  <pc:docChgLst>
    <pc:chgData name="Dhanabal, Yokesh" userId="S::y.dhanabal@student.tue.nl::3e3c7917-984b-47b5-9eff-f0802c2c1b55" providerId="AD" clId="Web-{35E38EDC-1D35-747E-3F6C-50729876EC38}"/>
    <pc:docChg chg="addSld delSld modSld modSection">
      <pc:chgData name="Dhanabal, Yokesh" userId="S::y.dhanabal@student.tue.nl::3e3c7917-984b-47b5-9eff-f0802c2c1b55" providerId="AD" clId="Web-{35E38EDC-1D35-747E-3F6C-50729876EC38}" dt="2024-06-14T12:22:14.243" v="604"/>
      <pc:docMkLst>
        <pc:docMk/>
      </pc:docMkLst>
      <pc:sldChg chg="modSp">
        <pc:chgData name="Dhanabal, Yokesh" userId="S::y.dhanabal@student.tue.nl::3e3c7917-984b-47b5-9eff-f0802c2c1b55" providerId="AD" clId="Web-{35E38EDC-1D35-747E-3F6C-50729876EC38}" dt="2024-06-14T12:04:31.393" v="369" actId="20577"/>
        <pc:sldMkLst>
          <pc:docMk/>
          <pc:sldMk cId="4104562827" sldId="280"/>
        </pc:sldMkLst>
        <pc:spChg chg="mod">
          <ac:chgData name="Dhanabal, Yokesh" userId="S::y.dhanabal@student.tue.nl::3e3c7917-984b-47b5-9eff-f0802c2c1b55" providerId="AD" clId="Web-{35E38EDC-1D35-747E-3F6C-50729876EC38}" dt="2024-06-14T11:53:46.902" v="353" actId="20577"/>
          <ac:spMkLst>
            <pc:docMk/>
            <pc:sldMk cId="4104562827" sldId="280"/>
            <ac:spMk id="2" creationId="{00000000-0000-0000-0000-000000000000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2:04:31.393" v="369" actId="20577"/>
          <ac:spMkLst>
            <pc:docMk/>
            <pc:sldMk cId="4104562827" sldId="280"/>
            <ac:spMk id="10" creationId="{9F13E1DD-6580-0366-4374-7F147AB112FA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52:03.883" v="280" actId="1076"/>
          <ac:spMkLst>
            <pc:docMk/>
            <pc:sldMk cId="4104562827" sldId="280"/>
            <ac:spMk id="13" creationId="{720860FB-324A-F350-C1D7-E90461FF6950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52:12.305" v="282" actId="1076"/>
          <ac:spMkLst>
            <pc:docMk/>
            <pc:sldMk cId="4104562827" sldId="280"/>
            <ac:spMk id="15" creationId="{CDDFD99A-F743-9D54-938C-6C8A33AC5649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48:48.938" v="149" actId="1076"/>
          <ac:spMkLst>
            <pc:docMk/>
            <pc:sldMk cId="4104562827" sldId="280"/>
            <ac:spMk id="16" creationId="{4D0C0B38-1FCD-971C-F880-EA21D484BC74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52:06.352" v="281" actId="1076"/>
          <ac:spMkLst>
            <pc:docMk/>
            <pc:sldMk cId="4104562827" sldId="280"/>
            <ac:spMk id="17" creationId="{AFEAD1B8-3F7B-89B3-C9A7-D819F080A80B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52:01.992" v="279" actId="1076"/>
          <ac:spMkLst>
            <pc:docMk/>
            <pc:sldMk cId="4104562827" sldId="280"/>
            <ac:spMk id="19" creationId="{358301DD-55D0-9714-79A6-E79217F64CF9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48:54.563" v="150" actId="1076"/>
          <ac:spMkLst>
            <pc:docMk/>
            <pc:sldMk cId="4104562827" sldId="280"/>
            <ac:spMk id="24" creationId="{B7060FC4-E9C2-837A-7EAD-844DE3366CC1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52:15.290" v="283" actId="1076"/>
          <ac:spMkLst>
            <pc:docMk/>
            <pc:sldMk cId="4104562827" sldId="280"/>
            <ac:spMk id="26" creationId="{3CF0923C-AEEA-E63A-B51F-BE6148CC65B0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52:38.431" v="297" actId="1076"/>
          <ac:spMkLst>
            <pc:docMk/>
            <pc:sldMk cId="4104562827" sldId="280"/>
            <ac:spMk id="27" creationId="{3BD8F474-BF11-45F9-3CC3-80AE07026E8C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48:56.610" v="151" actId="1076"/>
          <ac:spMkLst>
            <pc:docMk/>
            <pc:sldMk cId="4104562827" sldId="280"/>
            <ac:spMk id="29" creationId="{CCB53926-5618-C6C4-F28E-1EA4E82B961D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1:49:55.112" v="192" actId="1076"/>
          <ac:spMkLst>
            <pc:docMk/>
            <pc:sldMk cId="4104562827" sldId="280"/>
            <ac:spMk id="39" creationId="{ABBCA795-65EA-532E-4BD9-787CF4FC984D}"/>
          </ac:spMkLst>
        </pc:spChg>
      </pc:sldChg>
      <pc:sldChg chg="del">
        <pc:chgData name="Dhanabal, Yokesh" userId="S::y.dhanabal@student.tue.nl::3e3c7917-984b-47b5-9eff-f0802c2c1b55" providerId="AD" clId="Web-{35E38EDC-1D35-747E-3F6C-50729876EC38}" dt="2024-06-14T12:22:14.243" v="604"/>
        <pc:sldMkLst>
          <pc:docMk/>
          <pc:sldMk cId="3390153822" sldId="284"/>
        </pc:sldMkLst>
      </pc:sldChg>
      <pc:sldChg chg="modSp">
        <pc:chgData name="Dhanabal, Yokesh" userId="S::y.dhanabal@student.tue.nl::3e3c7917-984b-47b5-9eff-f0802c2c1b55" providerId="AD" clId="Web-{35E38EDC-1D35-747E-3F6C-50729876EC38}" dt="2024-06-14T11:54:39.091" v="364" actId="1076"/>
        <pc:sldMkLst>
          <pc:docMk/>
          <pc:sldMk cId="1453529164" sldId="285"/>
        </pc:sldMkLst>
        <pc:spChg chg="mod">
          <ac:chgData name="Dhanabal, Yokesh" userId="S::y.dhanabal@student.tue.nl::3e3c7917-984b-47b5-9eff-f0802c2c1b55" providerId="AD" clId="Web-{35E38EDC-1D35-747E-3F6C-50729876EC38}" dt="2024-06-14T11:54:32.513" v="363" actId="1076"/>
          <ac:spMkLst>
            <pc:docMk/>
            <pc:sldMk cId="1453529164" sldId="285"/>
            <ac:spMk id="3" creationId="{A1BDFFF7-9AA4-BB82-12F6-574DF3B64259}"/>
          </ac:spMkLst>
        </pc:spChg>
        <pc:picChg chg="mod">
          <ac:chgData name="Dhanabal, Yokesh" userId="S::y.dhanabal@student.tue.nl::3e3c7917-984b-47b5-9eff-f0802c2c1b55" providerId="AD" clId="Web-{35E38EDC-1D35-747E-3F6C-50729876EC38}" dt="2024-06-14T11:54:39.091" v="364" actId="1076"/>
          <ac:picMkLst>
            <pc:docMk/>
            <pc:sldMk cId="1453529164" sldId="285"/>
            <ac:picMk id="6" creationId="{1BF546DD-F8D5-EE21-5F82-D529FB51DCF9}"/>
          </ac:picMkLst>
        </pc:picChg>
      </pc:sldChg>
      <pc:sldChg chg="modSp">
        <pc:chgData name="Dhanabal, Yokesh" userId="S::y.dhanabal@student.tue.nl::3e3c7917-984b-47b5-9eff-f0802c2c1b55" providerId="AD" clId="Web-{35E38EDC-1D35-747E-3F6C-50729876EC38}" dt="2024-06-14T12:21:37.585" v="603" actId="20577"/>
        <pc:sldMkLst>
          <pc:docMk/>
          <pc:sldMk cId="50136855" sldId="286"/>
        </pc:sldMkLst>
        <pc:spChg chg="mod">
          <ac:chgData name="Dhanabal, Yokesh" userId="S::y.dhanabal@student.tue.nl::3e3c7917-984b-47b5-9eff-f0802c2c1b55" providerId="AD" clId="Web-{35E38EDC-1D35-747E-3F6C-50729876EC38}" dt="2024-06-14T12:21:37.585" v="603" actId="20577"/>
          <ac:spMkLst>
            <pc:docMk/>
            <pc:sldMk cId="50136855" sldId="286"/>
            <ac:spMk id="2" creationId="{C4809892-7131-73FD-C7DE-6E0101AB6435}"/>
          </ac:spMkLst>
        </pc:spChg>
      </pc:sldChg>
      <pc:sldChg chg="modSp new">
        <pc:chgData name="Dhanabal, Yokesh" userId="S::y.dhanabal@student.tue.nl::3e3c7917-984b-47b5-9eff-f0802c2c1b55" providerId="AD" clId="Web-{35E38EDC-1D35-747E-3F6C-50729876EC38}" dt="2024-06-14T12:05:32.036" v="379" actId="20577"/>
        <pc:sldMkLst>
          <pc:docMk/>
          <pc:sldMk cId="3068418825" sldId="287"/>
        </pc:sldMkLst>
        <pc:spChg chg="mod">
          <ac:chgData name="Dhanabal, Yokesh" userId="S::y.dhanabal@student.tue.nl::3e3c7917-984b-47b5-9eff-f0802c2c1b55" providerId="AD" clId="Web-{35E38EDC-1D35-747E-3F6C-50729876EC38}" dt="2024-06-14T12:05:32.036" v="379" actId="20577"/>
          <ac:spMkLst>
            <pc:docMk/>
            <pc:sldMk cId="3068418825" sldId="287"/>
            <ac:spMk id="2" creationId="{95501793-E237-873F-2C6B-E9315C59191C}"/>
          </ac:spMkLst>
        </pc:spChg>
      </pc:sldChg>
      <pc:sldChg chg="modSp add replId">
        <pc:chgData name="Dhanabal, Yokesh" userId="S::y.dhanabal@student.tue.nl::3e3c7917-984b-47b5-9eff-f0802c2c1b55" providerId="AD" clId="Web-{35E38EDC-1D35-747E-3F6C-50729876EC38}" dt="2024-06-14T12:05:50.787" v="393" actId="20577"/>
        <pc:sldMkLst>
          <pc:docMk/>
          <pc:sldMk cId="3272441207" sldId="288"/>
        </pc:sldMkLst>
        <pc:spChg chg="mod">
          <ac:chgData name="Dhanabal, Yokesh" userId="S::y.dhanabal@student.tue.nl::3e3c7917-984b-47b5-9eff-f0802c2c1b55" providerId="AD" clId="Web-{35E38EDC-1D35-747E-3F6C-50729876EC38}" dt="2024-06-14T12:05:50.787" v="393" actId="20577"/>
          <ac:spMkLst>
            <pc:docMk/>
            <pc:sldMk cId="3272441207" sldId="288"/>
            <ac:spMk id="2" creationId="{95501793-E237-873F-2C6B-E9315C59191C}"/>
          </ac:spMkLst>
        </pc:spChg>
      </pc:sldChg>
      <pc:sldChg chg="modSp add replId">
        <pc:chgData name="Dhanabal, Yokesh" userId="S::y.dhanabal@student.tue.nl::3e3c7917-984b-47b5-9eff-f0802c2c1b55" providerId="AD" clId="Web-{35E38EDC-1D35-747E-3F6C-50729876EC38}" dt="2024-06-14T12:06:43.476" v="422" actId="20577"/>
        <pc:sldMkLst>
          <pc:docMk/>
          <pc:sldMk cId="4254757129" sldId="289"/>
        </pc:sldMkLst>
        <pc:spChg chg="mod">
          <ac:chgData name="Dhanabal, Yokesh" userId="S::y.dhanabal@student.tue.nl::3e3c7917-984b-47b5-9eff-f0802c2c1b55" providerId="AD" clId="Web-{35E38EDC-1D35-747E-3F6C-50729876EC38}" dt="2024-06-14T12:06:29.241" v="411" actId="20577"/>
          <ac:spMkLst>
            <pc:docMk/>
            <pc:sldMk cId="4254757129" sldId="289"/>
            <ac:spMk id="2" creationId="{95501793-E237-873F-2C6B-E9315C59191C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2:06:43.476" v="422" actId="20577"/>
          <ac:spMkLst>
            <pc:docMk/>
            <pc:sldMk cId="4254757129" sldId="289"/>
            <ac:spMk id="3" creationId="{142FAD99-639C-F473-FB76-01244237C2D7}"/>
          </ac:spMkLst>
        </pc:spChg>
      </pc:sldChg>
      <pc:sldChg chg="modSp new">
        <pc:chgData name="Dhanabal, Yokesh" userId="S::y.dhanabal@student.tue.nl::3e3c7917-984b-47b5-9eff-f0802c2c1b55" providerId="AD" clId="Web-{35E38EDC-1D35-747E-3F6C-50729876EC38}" dt="2024-06-14T12:07:19.618" v="449" actId="20577"/>
        <pc:sldMkLst>
          <pc:docMk/>
          <pc:sldMk cId="1745697661" sldId="290"/>
        </pc:sldMkLst>
        <pc:spChg chg="mod">
          <ac:chgData name="Dhanabal, Yokesh" userId="S::y.dhanabal@student.tue.nl::3e3c7917-984b-47b5-9eff-f0802c2c1b55" providerId="AD" clId="Web-{35E38EDC-1D35-747E-3F6C-50729876EC38}" dt="2024-06-14T12:06:58.836" v="424" actId="20577"/>
          <ac:spMkLst>
            <pc:docMk/>
            <pc:sldMk cId="1745697661" sldId="290"/>
            <ac:spMk id="2" creationId="{E70C67F5-3FAE-4D5E-1AD8-BF59CFE88300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2:07:19.618" v="449" actId="20577"/>
          <ac:spMkLst>
            <pc:docMk/>
            <pc:sldMk cId="1745697661" sldId="290"/>
            <ac:spMk id="3" creationId="{6FFF9A10-A374-DE2D-091B-8B3D3A8265C3}"/>
          </ac:spMkLst>
        </pc:spChg>
      </pc:sldChg>
      <pc:sldChg chg="modSp new">
        <pc:chgData name="Dhanabal, Yokesh" userId="S::y.dhanabal@student.tue.nl::3e3c7917-984b-47b5-9eff-f0802c2c1b55" providerId="AD" clId="Web-{35E38EDC-1D35-747E-3F6C-50729876EC38}" dt="2024-06-14T12:21:24.491" v="599" actId="20577"/>
        <pc:sldMkLst>
          <pc:docMk/>
          <pc:sldMk cId="2159286873" sldId="291"/>
        </pc:sldMkLst>
        <pc:spChg chg="mod">
          <ac:chgData name="Dhanabal, Yokesh" userId="S::y.dhanabal@student.tue.nl::3e3c7917-984b-47b5-9eff-f0802c2c1b55" providerId="AD" clId="Web-{35E38EDC-1D35-747E-3F6C-50729876EC38}" dt="2024-06-14T12:17:27.764" v="494" actId="20577"/>
          <ac:spMkLst>
            <pc:docMk/>
            <pc:sldMk cId="2159286873" sldId="291"/>
            <ac:spMk id="2" creationId="{1AF9AA01-5420-66F8-892D-7C76B6AB94DC}"/>
          </ac:spMkLst>
        </pc:spChg>
        <pc:spChg chg="mod">
          <ac:chgData name="Dhanabal, Yokesh" userId="S::y.dhanabal@student.tue.nl::3e3c7917-984b-47b5-9eff-f0802c2c1b55" providerId="AD" clId="Web-{35E38EDC-1D35-747E-3F6C-50729876EC38}" dt="2024-06-14T12:21:24.491" v="599" actId="20577"/>
          <ac:spMkLst>
            <pc:docMk/>
            <pc:sldMk cId="2159286873" sldId="291"/>
            <ac:spMk id="3" creationId="{4499011E-5D01-F1EF-C186-F053278D55BE}"/>
          </ac:spMkLst>
        </pc:spChg>
      </pc:sldChg>
      <pc:sldChg chg="modSp new">
        <pc:chgData name="Dhanabal, Yokesh" userId="S::y.dhanabal@student.tue.nl::3e3c7917-984b-47b5-9eff-f0802c2c1b55" providerId="AD" clId="Web-{35E38EDC-1D35-747E-3F6C-50729876EC38}" dt="2024-06-14T12:17:14.920" v="491" actId="20577"/>
        <pc:sldMkLst>
          <pc:docMk/>
          <pc:sldMk cId="3444181258" sldId="292"/>
        </pc:sldMkLst>
        <pc:spChg chg="mod">
          <ac:chgData name="Dhanabal, Yokesh" userId="S::y.dhanabal@student.tue.nl::3e3c7917-984b-47b5-9eff-f0802c2c1b55" providerId="AD" clId="Web-{35E38EDC-1D35-747E-3F6C-50729876EC38}" dt="2024-06-14T12:17:14.920" v="491" actId="20577"/>
          <ac:spMkLst>
            <pc:docMk/>
            <pc:sldMk cId="3444181258" sldId="292"/>
            <ac:spMk id="2" creationId="{C3B639CB-7692-5FEF-D4E6-9E033FF2A11B}"/>
          </ac:spMkLst>
        </pc:spChg>
      </pc:sldChg>
    </pc:docChg>
  </pc:docChgLst>
  <pc:docChgLst>
    <pc:chgData name="Dhanabal, Yokesh" userId="S::y.dhanabal@student.tue.nl::3e3c7917-984b-47b5-9eff-f0802c2c1b55" providerId="AD" clId="Web-{CE10CD21-C80C-3B70-063C-FA583DBD5CF2}"/>
    <pc:docChg chg="modSld">
      <pc:chgData name="Dhanabal, Yokesh" userId="S::y.dhanabal@student.tue.nl::3e3c7917-984b-47b5-9eff-f0802c2c1b55" providerId="AD" clId="Web-{CE10CD21-C80C-3B70-063C-FA583DBD5CF2}" dt="2024-06-20T07:27:01.229" v="284" actId="20577"/>
      <pc:docMkLst>
        <pc:docMk/>
      </pc:docMkLst>
      <pc:sldChg chg="modSp">
        <pc:chgData name="Dhanabal, Yokesh" userId="S::y.dhanabal@student.tue.nl::3e3c7917-984b-47b5-9eff-f0802c2c1b55" providerId="AD" clId="Web-{CE10CD21-C80C-3B70-063C-FA583DBD5CF2}" dt="2024-06-20T07:17:11.460" v="73" actId="20577"/>
        <pc:sldMkLst>
          <pc:docMk/>
          <pc:sldMk cId="50136855" sldId="286"/>
        </pc:sldMkLst>
        <pc:spChg chg="mod">
          <ac:chgData name="Dhanabal, Yokesh" userId="S::y.dhanabal@student.tue.nl::3e3c7917-984b-47b5-9eff-f0802c2c1b55" providerId="AD" clId="Web-{CE10CD21-C80C-3B70-063C-FA583DBD5CF2}" dt="2024-06-20T07:14:51.221" v="10" actId="14100"/>
          <ac:spMkLst>
            <pc:docMk/>
            <pc:sldMk cId="50136855" sldId="286"/>
            <ac:spMk id="2" creationId="{C4809892-7131-73FD-C7DE-6E0101AB6435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14:39.752" v="8" actId="1076"/>
          <ac:spMkLst>
            <pc:docMk/>
            <pc:sldMk cId="50136855" sldId="286"/>
            <ac:spMk id="6" creationId="{BD71CCBA-68C7-D789-610E-B2E81066CA6E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16:33.990" v="53"/>
          <ac:spMkLst>
            <pc:docMk/>
            <pc:sldMk cId="50136855" sldId="286"/>
            <ac:spMk id="16" creationId="{1C19D9FD-3C72-DC57-BC13-DAE978F562AA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16:38.771" v="54" actId="14100"/>
          <ac:spMkLst>
            <pc:docMk/>
            <pc:sldMk cId="50136855" sldId="286"/>
            <ac:spMk id="17" creationId="{A935BCDE-A2E0-3300-E076-43C818DBC5E0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16:20.880" v="51" actId="1076"/>
          <ac:spMkLst>
            <pc:docMk/>
            <pc:sldMk cId="50136855" sldId="286"/>
            <ac:spMk id="19" creationId="{0A581C3B-B7E7-2955-3A98-1862AC7EE74A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16:47.178" v="56" actId="14100"/>
          <ac:spMkLst>
            <pc:docMk/>
            <pc:sldMk cId="50136855" sldId="286"/>
            <ac:spMk id="20" creationId="{1F676CF5-3CC9-7514-E6DE-08B9CE2CB643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17:11.460" v="73" actId="20577"/>
          <ac:spMkLst>
            <pc:docMk/>
            <pc:sldMk cId="50136855" sldId="286"/>
            <ac:spMk id="21" creationId="{D8AC6C43-5D7E-AA0E-B179-AD135D7629AC}"/>
          </ac:spMkLst>
        </pc:spChg>
        <pc:picChg chg="mod">
          <ac:chgData name="Dhanabal, Yokesh" userId="S::y.dhanabal@student.tue.nl::3e3c7917-984b-47b5-9eff-f0802c2c1b55" providerId="AD" clId="Web-{CE10CD21-C80C-3B70-063C-FA583DBD5CF2}" dt="2024-06-20T07:14:21.861" v="5" actId="1076"/>
          <ac:picMkLst>
            <pc:docMk/>
            <pc:sldMk cId="50136855" sldId="286"/>
            <ac:picMk id="8" creationId="{A479813B-32FE-93D9-D8EA-5AA7393F8869}"/>
          </ac:picMkLst>
        </pc:picChg>
        <pc:picChg chg="mod">
          <ac:chgData name="Dhanabal, Yokesh" userId="S::y.dhanabal@student.tue.nl::3e3c7917-984b-47b5-9eff-f0802c2c1b55" providerId="AD" clId="Web-{CE10CD21-C80C-3B70-063C-FA583DBD5CF2}" dt="2024-06-20T07:15:14.128" v="15" actId="1076"/>
          <ac:picMkLst>
            <pc:docMk/>
            <pc:sldMk cId="50136855" sldId="286"/>
            <ac:picMk id="10" creationId="{B4A34B5C-E819-C148-AAB9-6B6D18984B95}"/>
          </ac:picMkLst>
        </pc:picChg>
      </pc:sldChg>
      <pc:sldChg chg="modSp">
        <pc:chgData name="Dhanabal, Yokesh" userId="S::y.dhanabal@student.tue.nl::3e3c7917-984b-47b5-9eff-f0802c2c1b55" providerId="AD" clId="Web-{CE10CD21-C80C-3B70-063C-FA583DBD5CF2}" dt="2024-06-20T07:25:38.961" v="258" actId="20577"/>
        <pc:sldMkLst>
          <pc:docMk/>
          <pc:sldMk cId="3272441207" sldId="288"/>
        </pc:sldMkLst>
        <pc:spChg chg="mod">
          <ac:chgData name="Dhanabal, Yokesh" userId="S::y.dhanabal@student.tue.nl::3e3c7917-984b-47b5-9eff-f0802c2c1b55" providerId="AD" clId="Web-{CE10CD21-C80C-3B70-063C-FA583DBD5CF2}" dt="2024-06-20T07:24:38.084" v="204" actId="20577"/>
          <ac:spMkLst>
            <pc:docMk/>
            <pc:sldMk cId="3272441207" sldId="288"/>
            <ac:spMk id="8" creationId="{4AD2AAFA-4811-E8A5-1994-8C3ED107C216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25:38.961" v="258" actId="20577"/>
          <ac:spMkLst>
            <pc:docMk/>
            <pc:sldMk cId="3272441207" sldId="288"/>
            <ac:spMk id="10" creationId="{B0DCB38C-B816-8B99-2B6A-53DB5D2C633E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18:35.072" v="97" actId="20577"/>
          <ac:spMkLst>
            <pc:docMk/>
            <pc:sldMk cId="3272441207" sldId="288"/>
            <ac:spMk id="13" creationId="{21C212EC-9EBB-2FEE-11FA-49EC952DE46E}"/>
          </ac:spMkLst>
        </pc:spChg>
      </pc:sldChg>
      <pc:sldChg chg="modSp">
        <pc:chgData name="Dhanabal, Yokesh" userId="S::y.dhanabal@student.tue.nl::3e3c7917-984b-47b5-9eff-f0802c2c1b55" providerId="AD" clId="Web-{CE10CD21-C80C-3B70-063C-FA583DBD5CF2}" dt="2024-06-20T07:19:25.605" v="127" actId="1076"/>
        <pc:sldMkLst>
          <pc:docMk/>
          <pc:sldMk cId="4254757129" sldId="289"/>
        </pc:sldMkLst>
        <pc:spChg chg="mod">
          <ac:chgData name="Dhanabal, Yokesh" userId="S::y.dhanabal@student.tue.nl::3e3c7917-984b-47b5-9eff-f0802c2c1b55" providerId="AD" clId="Web-{CE10CD21-C80C-3B70-063C-FA583DBD5CF2}" dt="2024-06-20T07:19:25.605" v="127" actId="1076"/>
          <ac:spMkLst>
            <pc:docMk/>
            <pc:sldMk cId="4254757129" sldId="289"/>
            <ac:spMk id="15" creationId="{523E68A1-B8BC-ED25-E16E-84F2B3E4E905}"/>
          </ac:spMkLst>
        </pc:spChg>
        <pc:graphicFrameChg chg="mod modGraphic">
          <ac:chgData name="Dhanabal, Yokesh" userId="S::y.dhanabal@student.tue.nl::3e3c7917-984b-47b5-9eff-f0802c2c1b55" providerId="AD" clId="Web-{CE10CD21-C80C-3B70-063C-FA583DBD5CF2}" dt="2024-06-20T07:18:53.979" v="107"/>
          <ac:graphicFrameMkLst>
            <pc:docMk/>
            <pc:sldMk cId="4254757129" sldId="289"/>
            <ac:graphicFrameMk id="3" creationId="{5DBB9D3B-0936-6EE6-D7A3-DF212B40DF39}"/>
          </ac:graphicFrameMkLst>
        </pc:graphicFrameChg>
        <pc:graphicFrameChg chg="mod modGraphic">
          <ac:chgData name="Dhanabal, Yokesh" userId="S::y.dhanabal@student.tue.nl::3e3c7917-984b-47b5-9eff-f0802c2c1b55" providerId="AD" clId="Web-{CE10CD21-C80C-3B70-063C-FA583DBD5CF2}" dt="2024-06-20T07:19:12.183" v="125"/>
          <ac:graphicFrameMkLst>
            <pc:docMk/>
            <pc:sldMk cId="4254757129" sldId="289"/>
            <ac:graphicFrameMk id="6" creationId="{CBE3E484-33B6-031D-327A-25DE17AF36D1}"/>
          </ac:graphicFrameMkLst>
        </pc:graphicFrameChg>
      </pc:sldChg>
      <pc:sldChg chg="modSp">
        <pc:chgData name="Dhanabal, Yokesh" userId="S::y.dhanabal@student.tue.nl::3e3c7917-984b-47b5-9eff-f0802c2c1b55" providerId="AD" clId="Web-{CE10CD21-C80C-3B70-063C-FA583DBD5CF2}" dt="2024-06-20T07:22:30.720" v="167" actId="20577"/>
        <pc:sldMkLst>
          <pc:docMk/>
          <pc:sldMk cId="2159286873" sldId="291"/>
        </pc:sldMkLst>
        <pc:spChg chg="mod">
          <ac:chgData name="Dhanabal, Yokesh" userId="S::y.dhanabal@student.tue.nl::3e3c7917-984b-47b5-9eff-f0802c2c1b55" providerId="AD" clId="Web-{CE10CD21-C80C-3B70-063C-FA583DBD5CF2}" dt="2024-06-20T07:22:30.720" v="167" actId="20577"/>
          <ac:spMkLst>
            <pc:docMk/>
            <pc:sldMk cId="2159286873" sldId="291"/>
            <ac:spMk id="7" creationId="{FAF52CEF-153D-F48A-F3F4-02526871E2CF}"/>
          </ac:spMkLst>
        </pc:spChg>
      </pc:sldChg>
      <pc:sldChg chg="modSp">
        <pc:chgData name="Dhanabal, Yokesh" userId="S::y.dhanabal@student.tue.nl::3e3c7917-984b-47b5-9eff-f0802c2c1b55" providerId="AD" clId="Web-{CE10CD21-C80C-3B70-063C-FA583DBD5CF2}" dt="2024-06-20T07:27:01.229" v="284" actId="20577"/>
        <pc:sldMkLst>
          <pc:docMk/>
          <pc:sldMk cId="3444181258" sldId="292"/>
        </pc:sldMkLst>
        <pc:spChg chg="mod">
          <ac:chgData name="Dhanabal, Yokesh" userId="S::y.dhanabal@student.tue.nl::3e3c7917-984b-47b5-9eff-f0802c2c1b55" providerId="AD" clId="Web-{CE10CD21-C80C-3B70-063C-FA583DBD5CF2}" dt="2024-06-20T07:21:24.890" v="148" actId="1076"/>
          <ac:spMkLst>
            <pc:docMk/>
            <pc:sldMk cId="3444181258" sldId="292"/>
            <ac:spMk id="8" creationId="{DF793F60-DEAD-E884-4F95-42BBB037EF3E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27:01.229" v="284" actId="20577"/>
          <ac:spMkLst>
            <pc:docMk/>
            <pc:sldMk cId="3444181258" sldId="292"/>
            <ac:spMk id="9" creationId="{482031A6-A0DD-90BC-474A-2DB662538EAC}"/>
          </ac:spMkLst>
        </pc:spChg>
        <pc:spChg chg="mod">
          <ac:chgData name="Dhanabal, Yokesh" userId="S::y.dhanabal@student.tue.nl::3e3c7917-984b-47b5-9eff-f0802c2c1b55" providerId="AD" clId="Web-{CE10CD21-C80C-3B70-063C-FA583DBD5CF2}" dt="2024-06-20T07:26:35.822" v="274" actId="20577"/>
          <ac:spMkLst>
            <pc:docMk/>
            <pc:sldMk cId="3444181258" sldId="292"/>
            <ac:spMk id="10" creationId="{89E1713B-FE56-E168-BE66-9FECBCD79498}"/>
          </ac:spMkLst>
        </pc:spChg>
      </pc:sldChg>
      <pc:sldChg chg="modSp">
        <pc:chgData name="Dhanabal, Yokesh" userId="S::y.dhanabal@student.tue.nl::3e3c7917-984b-47b5-9eff-f0802c2c1b55" providerId="AD" clId="Web-{CE10CD21-C80C-3B70-063C-FA583DBD5CF2}" dt="2024-06-20T07:22:39.095" v="170" actId="20577"/>
        <pc:sldMkLst>
          <pc:docMk/>
          <pc:sldMk cId="936577609" sldId="293"/>
        </pc:sldMkLst>
        <pc:spChg chg="mod">
          <ac:chgData name="Dhanabal, Yokesh" userId="S::y.dhanabal@student.tue.nl::3e3c7917-984b-47b5-9eff-f0802c2c1b55" providerId="AD" clId="Web-{CE10CD21-C80C-3B70-063C-FA583DBD5CF2}" dt="2024-06-20T07:22:39.095" v="170" actId="20577"/>
          <ac:spMkLst>
            <pc:docMk/>
            <pc:sldMk cId="936577609" sldId="293"/>
            <ac:spMk id="7" creationId="{FAF52CEF-153D-F48A-F3F4-02526871E2CF}"/>
          </ac:spMkLst>
        </pc:spChg>
      </pc:sldChg>
      <pc:sldChg chg="modSp">
        <pc:chgData name="Dhanabal, Yokesh" userId="S::y.dhanabal@student.tue.nl::3e3c7917-984b-47b5-9eff-f0802c2c1b55" providerId="AD" clId="Web-{CE10CD21-C80C-3B70-063C-FA583DBD5CF2}" dt="2024-06-20T07:22:47.518" v="178" actId="20577"/>
        <pc:sldMkLst>
          <pc:docMk/>
          <pc:sldMk cId="2486826035" sldId="295"/>
        </pc:sldMkLst>
        <pc:spChg chg="mod">
          <ac:chgData name="Dhanabal, Yokesh" userId="S::y.dhanabal@student.tue.nl::3e3c7917-984b-47b5-9eff-f0802c2c1b55" providerId="AD" clId="Web-{CE10CD21-C80C-3B70-063C-FA583DBD5CF2}" dt="2024-06-20T07:22:47.518" v="178" actId="20577"/>
          <ac:spMkLst>
            <pc:docMk/>
            <pc:sldMk cId="2486826035" sldId="295"/>
            <ac:spMk id="7" creationId="{FAF52CEF-153D-F48A-F3F4-02526871E2CF}"/>
          </ac:spMkLst>
        </pc:spChg>
      </pc:sldChg>
    </pc:docChg>
  </pc:docChgLst>
  <pc:docChgLst>
    <pc:chgData name="Muni Krishna, Manish" userId="S::m.muni.krishna@student.tue.nl::f4883d18-5896-4c67-afba-e58aaa8a6c2e" providerId="AD" clId="Web-{73BADD10-8657-455D-96F8-04A902AF09BA}"/>
    <pc:docChg chg="addSld delSld modSld sldOrd modSection">
      <pc:chgData name="Muni Krishna, Manish" userId="S::m.muni.krishna@student.tue.nl::f4883d18-5896-4c67-afba-e58aaa8a6c2e" providerId="AD" clId="Web-{73BADD10-8657-455D-96F8-04A902AF09BA}" dt="2024-06-19T16:54:50.736" v="4515" actId="1076"/>
      <pc:docMkLst>
        <pc:docMk/>
      </pc:docMkLst>
      <pc:sldChg chg="del">
        <pc:chgData name="Muni Krishna, Manish" userId="S::m.muni.krishna@student.tue.nl::f4883d18-5896-4c67-afba-e58aaa8a6c2e" providerId="AD" clId="Web-{73BADD10-8657-455D-96F8-04A902AF09BA}" dt="2024-06-19T16:50:39.041" v="4457"/>
        <pc:sldMkLst>
          <pc:docMk/>
          <pc:sldMk cId="1040458543" sldId="282"/>
        </pc:sldMkLst>
      </pc:sldChg>
      <pc:sldChg chg="addSp delSp modSp">
        <pc:chgData name="Muni Krishna, Manish" userId="S::m.muni.krishna@student.tue.nl::f4883d18-5896-4c67-afba-e58aaa8a6c2e" providerId="AD" clId="Web-{73BADD10-8657-455D-96F8-04A902AF09BA}" dt="2024-06-19T14:48:01.927" v="2776"/>
        <pc:sldMkLst>
          <pc:docMk/>
          <pc:sldMk cId="50136855" sldId="286"/>
        </pc:sldMkLst>
        <pc:spChg chg="add mod">
          <ac:chgData name="Muni Krishna, Manish" userId="S::m.muni.krishna@student.tue.nl::f4883d18-5896-4c67-afba-e58aaa8a6c2e" providerId="AD" clId="Web-{73BADD10-8657-455D-96F8-04A902AF09BA}" dt="2024-06-19T10:20:55.615" v="142" actId="1076"/>
          <ac:spMkLst>
            <pc:docMk/>
            <pc:sldMk cId="50136855" sldId="286"/>
            <ac:spMk id="3" creationId="{B7E9A310-9F5F-2125-A896-5978D2B29DCB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0:33:38.221" v="228" actId="20577"/>
          <ac:spMkLst>
            <pc:docMk/>
            <pc:sldMk cId="50136855" sldId="286"/>
            <ac:spMk id="6" creationId="{BD71CCBA-68C7-D789-610E-B2E81066CA6E}"/>
          </ac:spMkLst>
        </pc:spChg>
        <pc:spChg chg="add del">
          <ac:chgData name="Muni Krishna, Manish" userId="S::m.muni.krishna@student.tue.nl::f4883d18-5896-4c67-afba-e58aaa8a6c2e" providerId="AD" clId="Web-{73BADD10-8657-455D-96F8-04A902AF09BA}" dt="2024-06-19T10:39:23.171" v="245"/>
          <ac:spMkLst>
            <pc:docMk/>
            <pc:sldMk cId="50136855" sldId="286"/>
            <ac:spMk id="11" creationId="{FA35FBBB-5FDE-787D-F513-18C7C2524946}"/>
          </ac:spMkLst>
        </pc:spChg>
        <pc:spChg chg="add del mod">
          <ac:chgData name="Muni Krishna, Manish" userId="S::m.muni.krishna@student.tue.nl::f4883d18-5896-4c67-afba-e58aaa8a6c2e" providerId="AD" clId="Web-{73BADD10-8657-455D-96F8-04A902AF09BA}" dt="2024-06-19T10:41:33.863" v="268"/>
          <ac:spMkLst>
            <pc:docMk/>
            <pc:sldMk cId="50136855" sldId="286"/>
            <ac:spMk id="12" creationId="{C81418D2-2ADE-0F40-028B-023C87C7903B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0:45:54.124" v="312" actId="1076"/>
          <ac:spMkLst>
            <pc:docMk/>
            <pc:sldMk cId="50136855" sldId="286"/>
            <ac:spMk id="16" creationId="{1C19D9FD-3C72-DC57-BC13-DAE978F562AA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0:52:35.560" v="418" actId="688"/>
          <ac:spMkLst>
            <pc:docMk/>
            <pc:sldMk cId="50136855" sldId="286"/>
            <ac:spMk id="17" creationId="{A935BCDE-A2E0-3300-E076-43C818DBC5E0}"/>
          </ac:spMkLst>
        </pc:spChg>
        <pc:spChg chg="add del">
          <ac:chgData name="Muni Krishna, Manish" userId="S::m.muni.krishna@student.tue.nl::f4883d18-5896-4c67-afba-e58aaa8a6c2e" providerId="AD" clId="Web-{73BADD10-8657-455D-96F8-04A902AF09BA}" dt="2024-06-19T10:46:24.203" v="315"/>
          <ac:spMkLst>
            <pc:docMk/>
            <pc:sldMk cId="50136855" sldId="286"/>
            <ac:spMk id="18" creationId="{646B406F-039A-3418-A435-A31FB4348C71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0:49:47.038" v="417" actId="20577"/>
          <ac:spMkLst>
            <pc:docMk/>
            <pc:sldMk cId="50136855" sldId="286"/>
            <ac:spMk id="19" creationId="{0A581C3B-B7E7-2955-3A98-1862AC7EE74A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0:57:31.383" v="547" actId="1076"/>
          <ac:spMkLst>
            <pc:docMk/>
            <pc:sldMk cId="50136855" sldId="286"/>
            <ac:spMk id="20" creationId="{1F676CF5-3CC9-7514-E6DE-08B9CE2CB643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1:01:21.626" v="549" actId="1076"/>
          <ac:spMkLst>
            <pc:docMk/>
            <pc:sldMk cId="50136855" sldId="286"/>
            <ac:spMk id="21" creationId="{D8AC6C43-5D7E-AA0E-B179-AD135D7629AC}"/>
          </ac:spMkLst>
        </pc:spChg>
        <pc:picChg chg="mod">
          <ac:chgData name="Muni Krishna, Manish" userId="S::m.muni.krishna@student.tue.nl::f4883d18-5896-4c67-afba-e58aaa8a6c2e" providerId="AD" clId="Web-{73BADD10-8657-455D-96F8-04A902AF09BA}" dt="2024-06-19T10:20:55.599" v="141" actId="1076"/>
          <ac:picMkLst>
            <pc:docMk/>
            <pc:sldMk cId="50136855" sldId="286"/>
            <ac:picMk id="7" creationId="{9BA4EE23-F9E2-CB1C-689A-72C61D4DE1DB}"/>
          </ac:picMkLst>
        </pc:picChg>
        <pc:picChg chg="add mod">
          <ac:chgData name="Muni Krishna, Manish" userId="S::m.muni.krishna@student.tue.nl::f4883d18-5896-4c67-afba-e58aaa8a6c2e" providerId="AD" clId="Web-{73BADD10-8657-455D-96F8-04A902AF09BA}" dt="2024-06-19T14:48:01.927" v="2776"/>
          <ac:picMkLst>
            <pc:docMk/>
            <pc:sldMk cId="50136855" sldId="286"/>
            <ac:picMk id="8" creationId="{A479813B-32FE-93D9-D8EA-5AA7393F8869}"/>
          </ac:picMkLst>
        </pc:picChg>
        <pc:picChg chg="add del mod">
          <ac:chgData name="Muni Krishna, Manish" userId="S::m.muni.krishna@student.tue.nl::f4883d18-5896-4c67-afba-e58aaa8a6c2e" providerId="AD" clId="Web-{73BADD10-8657-455D-96F8-04A902AF09BA}" dt="2024-06-19T10:35:08.115" v="234"/>
          <ac:picMkLst>
            <pc:docMk/>
            <pc:sldMk cId="50136855" sldId="286"/>
            <ac:picMk id="8" creationId="{DAF5C82A-8F57-6B0E-E0D1-D7A47A89EA3E}"/>
          </ac:picMkLst>
        </pc:picChg>
        <pc:picChg chg="del mod">
          <ac:chgData name="Muni Krishna, Manish" userId="S::m.muni.krishna@student.tue.nl::f4883d18-5896-4c67-afba-e58aaa8a6c2e" providerId="AD" clId="Web-{73BADD10-8657-455D-96F8-04A902AF09BA}" dt="2024-06-19T14:47:50.442" v="2774"/>
          <ac:picMkLst>
            <pc:docMk/>
            <pc:sldMk cId="50136855" sldId="286"/>
            <ac:picMk id="9" creationId="{0A0F1A3B-950A-E2D4-3E9B-D8ABB9B77EFA}"/>
          </ac:picMkLst>
        </pc:picChg>
        <pc:picChg chg="add mod">
          <ac:chgData name="Muni Krishna, Manish" userId="S::m.muni.krishna@student.tue.nl::f4883d18-5896-4c67-afba-e58aaa8a6c2e" providerId="AD" clId="Web-{73BADD10-8657-455D-96F8-04A902AF09BA}" dt="2024-06-19T10:53:02.092" v="419" actId="1076"/>
          <ac:picMkLst>
            <pc:docMk/>
            <pc:sldMk cId="50136855" sldId="286"/>
            <ac:picMk id="10" creationId="{B4A34B5C-E819-C148-AAB9-6B6D18984B95}"/>
          </ac:picMkLst>
        </pc:picChg>
        <pc:picChg chg="del">
          <ac:chgData name="Muni Krishna, Manish" userId="S::m.muni.krishna@student.tue.nl::f4883d18-5896-4c67-afba-e58aaa8a6c2e" providerId="AD" clId="Web-{73BADD10-8657-455D-96F8-04A902AF09BA}" dt="2024-06-19T10:15:33.166" v="0"/>
          <ac:picMkLst>
            <pc:docMk/>
            <pc:sldMk cId="50136855" sldId="286"/>
            <ac:picMk id="13" creationId="{F141FE6D-48AD-2B21-06C8-C1CD957E0C99}"/>
          </ac:picMkLst>
        </pc:picChg>
        <pc:cxnChg chg="add del mod">
          <ac:chgData name="Muni Krishna, Manish" userId="S::m.muni.krishna@student.tue.nl::f4883d18-5896-4c67-afba-e58aaa8a6c2e" providerId="AD" clId="Web-{73BADD10-8657-455D-96F8-04A902AF09BA}" dt="2024-06-19T10:42:47.351" v="281"/>
          <ac:cxnSpMkLst>
            <pc:docMk/>
            <pc:sldMk cId="50136855" sldId="286"/>
            <ac:cxnSpMk id="14" creationId="{97CC7069-F576-AC5A-9E5E-624434A66186}"/>
          </ac:cxnSpMkLst>
        </pc:cxnChg>
        <pc:cxnChg chg="add del mod">
          <ac:chgData name="Muni Krishna, Manish" userId="S::m.muni.krishna@student.tue.nl::f4883d18-5896-4c67-afba-e58aaa8a6c2e" providerId="AD" clId="Web-{73BADD10-8657-455D-96F8-04A902AF09BA}" dt="2024-06-19T10:42:00.786" v="276"/>
          <ac:cxnSpMkLst>
            <pc:docMk/>
            <pc:sldMk cId="50136855" sldId="286"/>
            <ac:cxnSpMk id="15" creationId="{A6D3E79A-0754-8757-BAB5-51A029034349}"/>
          </ac:cxnSpMkLst>
        </pc:cxnChg>
      </pc:sldChg>
      <pc:sldChg chg="addSp delSp modSp">
        <pc:chgData name="Muni Krishna, Manish" userId="S::m.muni.krishna@student.tue.nl::f4883d18-5896-4c67-afba-e58aaa8a6c2e" providerId="AD" clId="Web-{73BADD10-8657-455D-96F8-04A902AF09BA}" dt="2024-06-19T16:09:29.825" v="3891" actId="1076"/>
        <pc:sldMkLst>
          <pc:docMk/>
          <pc:sldMk cId="3068418825" sldId="287"/>
        </pc:sldMkLst>
        <pc:spChg chg="mod">
          <ac:chgData name="Muni Krishna, Manish" userId="S::m.muni.krishna@student.tue.nl::f4883d18-5896-4c67-afba-e58aaa8a6c2e" providerId="AD" clId="Web-{73BADD10-8657-455D-96F8-04A902AF09BA}" dt="2024-06-19T11:01:46.408" v="552" actId="20577"/>
          <ac:spMkLst>
            <pc:docMk/>
            <pc:sldMk cId="3068418825" sldId="287"/>
            <ac:spMk id="2" creationId="{95501793-E237-873F-2C6B-E9315C59191C}"/>
          </ac:spMkLst>
        </pc:spChg>
        <pc:spChg chg="del">
          <ac:chgData name="Muni Krishna, Manish" userId="S::m.muni.krishna@student.tue.nl::f4883d18-5896-4c67-afba-e58aaa8a6c2e" providerId="AD" clId="Web-{73BADD10-8657-455D-96F8-04A902AF09BA}" dt="2024-06-19T11:01:38.814" v="550"/>
          <ac:spMkLst>
            <pc:docMk/>
            <pc:sldMk cId="3068418825" sldId="287"/>
            <ac:spMk id="3" creationId="{142FAD99-639C-F473-FB76-01244237C2D7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1:21:34.207" v="883" actId="1076"/>
          <ac:spMkLst>
            <pc:docMk/>
            <pc:sldMk cId="3068418825" sldId="287"/>
            <ac:spMk id="3" creationId="{9FFE8255-50D8-834A-6358-D0246E4FC909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2:13:51.479" v="1234" actId="1076"/>
          <ac:spMkLst>
            <pc:docMk/>
            <pc:sldMk cId="3068418825" sldId="287"/>
            <ac:spMk id="6" creationId="{28CE64C1-1B6B-7055-0BD0-2A0447921EE6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1:15:23.835" v="767" actId="14100"/>
          <ac:spMkLst>
            <pc:docMk/>
            <pc:sldMk cId="3068418825" sldId="287"/>
            <ac:spMk id="8" creationId="{23940FCA-7766-4E32-2B9A-352D62884149}"/>
          </ac:spMkLst>
        </pc:spChg>
        <pc:spChg chg="add del mod">
          <ac:chgData name="Muni Krishna, Manish" userId="S::m.muni.krishna@student.tue.nl::f4883d18-5896-4c67-afba-e58aaa8a6c2e" providerId="AD" clId="Web-{73BADD10-8657-455D-96F8-04A902AF09BA}" dt="2024-06-19T11:15:04.443" v="766"/>
          <ac:spMkLst>
            <pc:docMk/>
            <pc:sldMk cId="3068418825" sldId="287"/>
            <ac:spMk id="9" creationId="{D4A28EA6-0B69-FE90-A114-2C88983D8CE7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6:09:29.825" v="3891" actId="1076"/>
          <ac:spMkLst>
            <pc:docMk/>
            <pc:sldMk cId="3068418825" sldId="287"/>
            <ac:spMk id="10" creationId="{8306740F-66BC-C7C8-6E57-038F5CB9EFDB}"/>
          </ac:spMkLst>
        </pc:spChg>
        <pc:spChg chg="add del">
          <ac:chgData name="Muni Krishna, Manish" userId="S::m.muni.krishna@student.tue.nl::f4883d18-5896-4c67-afba-e58aaa8a6c2e" providerId="AD" clId="Web-{73BADD10-8657-455D-96F8-04A902AF09BA}" dt="2024-06-19T11:09:31.159" v="628"/>
          <ac:spMkLst>
            <pc:docMk/>
            <pc:sldMk cId="3068418825" sldId="287"/>
            <ac:spMk id="10" creationId="{B4A18AB0-DDC4-7FD8-435B-1DC3B633A38A}"/>
          </ac:spMkLst>
        </pc:spChg>
        <pc:spChg chg="add del">
          <ac:chgData name="Muni Krishna, Manish" userId="S::m.muni.krishna@student.tue.nl::f4883d18-5896-4c67-afba-e58aaa8a6c2e" providerId="AD" clId="Web-{73BADD10-8657-455D-96F8-04A902AF09BA}" dt="2024-06-19T11:09:37.269" v="630"/>
          <ac:spMkLst>
            <pc:docMk/>
            <pc:sldMk cId="3068418825" sldId="287"/>
            <ac:spMk id="12" creationId="{15224B56-2956-EBE7-6B51-3CB1AB4FC8D5}"/>
          </ac:spMkLst>
        </pc:spChg>
        <pc:spChg chg="add del">
          <ac:chgData name="Muni Krishna, Manish" userId="S::m.muni.krishna@student.tue.nl::f4883d18-5896-4c67-afba-e58aaa8a6c2e" providerId="AD" clId="Web-{73BADD10-8657-455D-96F8-04A902AF09BA}" dt="2024-06-19T11:09:51.769" v="634"/>
          <ac:spMkLst>
            <pc:docMk/>
            <pc:sldMk cId="3068418825" sldId="287"/>
            <ac:spMk id="14" creationId="{945AC897-9858-FEB0-11A2-0EE7156F1FCA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1:21:40.785" v="884" actId="1076"/>
          <ac:spMkLst>
            <pc:docMk/>
            <pc:sldMk cId="3068418825" sldId="287"/>
            <ac:spMk id="15" creationId="{70FF6722-1413-22E3-AA7A-8FD5B5BED4A7}"/>
          </ac:spMkLst>
        </pc:spChg>
        <pc:spChg chg="add del mod">
          <ac:chgData name="Muni Krishna, Manish" userId="S::m.muni.krishna@student.tue.nl::f4883d18-5896-4c67-afba-e58aaa8a6c2e" providerId="AD" clId="Web-{73BADD10-8657-455D-96F8-04A902AF09BA}" dt="2024-06-19T11:11:48.233" v="673"/>
          <ac:spMkLst>
            <pc:docMk/>
            <pc:sldMk cId="3068418825" sldId="287"/>
            <ac:spMk id="16" creationId="{D82651C6-7A53-863D-C4B8-2795FCEA82C1}"/>
          </ac:spMkLst>
        </pc:spChg>
        <pc:picChg chg="add del mod">
          <ac:chgData name="Muni Krishna, Manish" userId="S::m.muni.krishna@student.tue.nl::f4883d18-5896-4c67-afba-e58aaa8a6c2e" providerId="AD" clId="Web-{73BADD10-8657-455D-96F8-04A902AF09BA}" dt="2024-06-19T12:56:29.157" v="1623"/>
          <ac:picMkLst>
            <pc:docMk/>
            <pc:sldMk cId="3068418825" sldId="287"/>
            <ac:picMk id="7" creationId="{84A95F58-2BAA-2BE8-B419-90DA2D4B991F}"/>
          </ac:picMkLst>
        </pc:picChg>
        <pc:picChg chg="add mod">
          <ac:chgData name="Muni Krishna, Manish" userId="S::m.muni.krishna@student.tue.nl::f4883d18-5896-4c67-afba-e58aaa8a6c2e" providerId="AD" clId="Web-{73BADD10-8657-455D-96F8-04A902AF09BA}" dt="2024-06-19T14:48:26.459" v="2778" actId="1076"/>
          <ac:picMkLst>
            <pc:docMk/>
            <pc:sldMk cId="3068418825" sldId="287"/>
            <ac:picMk id="9" creationId="{2C518516-7B9E-9C39-4FE9-DC5E459F72A7}"/>
          </ac:picMkLst>
        </pc:picChg>
        <pc:picChg chg="add mod">
          <ac:chgData name="Muni Krishna, Manish" userId="S::m.muni.krishna@student.tue.nl::f4883d18-5896-4c67-afba-e58aaa8a6c2e" providerId="AD" clId="Web-{73BADD10-8657-455D-96F8-04A902AF09BA}" dt="2024-06-19T14:48:21.724" v="2777" actId="1076"/>
          <ac:picMkLst>
            <pc:docMk/>
            <pc:sldMk cId="3068418825" sldId="287"/>
            <ac:picMk id="11" creationId="{086117B8-3826-BA6E-3A5C-1943BE3E6BE0}"/>
          </ac:picMkLst>
        </pc:picChg>
      </pc:sldChg>
      <pc:sldChg chg="addSp delSp modSp">
        <pc:chgData name="Muni Krishna, Manish" userId="S::m.muni.krishna@student.tue.nl::f4883d18-5896-4c67-afba-e58aaa8a6c2e" providerId="AD" clId="Web-{73BADD10-8657-455D-96F8-04A902AF09BA}" dt="2024-06-19T12:36:51.330" v="1622" actId="20577"/>
        <pc:sldMkLst>
          <pc:docMk/>
          <pc:sldMk cId="3272441207" sldId="288"/>
        </pc:sldMkLst>
        <pc:spChg chg="del">
          <ac:chgData name="Muni Krishna, Manish" userId="S::m.muni.krishna@student.tue.nl::f4883d18-5896-4c67-afba-e58aaa8a6c2e" providerId="AD" clId="Web-{73BADD10-8657-455D-96F8-04A902AF09BA}" dt="2024-06-19T12:17:47.113" v="1286"/>
          <ac:spMkLst>
            <pc:docMk/>
            <pc:sldMk cId="3272441207" sldId="288"/>
            <ac:spMk id="3" creationId="{142FAD99-639C-F473-FB76-01244237C2D7}"/>
          </ac:spMkLst>
        </pc:spChg>
        <pc:spChg chg="add del mod">
          <ac:chgData name="Muni Krishna, Manish" userId="S::m.muni.krishna@student.tue.nl::f4883d18-5896-4c67-afba-e58aaa8a6c2e" providerId="AD" clId="Web-{73BADD10-8657-455D-96F8-04A902AF09BA}" dt="2024-06-19T12:19:29.227" v="1310"/>
          <ac:spMkLst>
            <pc:docMk/>
            <pc:sldMk cId="3272441207" sldId="288"/>
            <ac:spMk id="6" creationId="{DAA0565B-EE95-32C4-9783-78552A74CECE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2:24:30.629" v="1437" actId="1076"/>
          <ac:spMkLst>
            <pc:docMk/>
            <pc:sldMk cId="3272441207" sldId="288"/>
            <ac:spMk id="8" creationId="{4AD2AAFA-4811-E8A5-1994-8C3ED107C216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2:24:30.645" v="1438" actId="1076"/>
          <ac:spMkLst>
            <pc:docMk/>
            <pc:sldMk cId="3272441207" sldId="288"/>
            <ac:spMk id="9" creationId="{E3627B75-EBBE-ED6B-30D3-A67FBF47380B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2:32:39.320" v="1569" actId="20577"/>
          <ac:spMkLst>
            <pc:docMk/>
            <pc:sldMk cId="3272441207" sldId="288"/>
            <ac:spMk id="10" creationId="{B0DCB38C-B816-8B99-2B6A-53DB5D2C633E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2:25:02.833" v="1457" actId="14100"/>
          <ac:spMkLst>
            <pc:docMk/>
            <pc:sldMk cId="3272441207" sldId="288"/>
            <ac:spMk id="11" creationId="{65FDFF14-5F52-3D86-B795-E627B826A787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2:36:51.330" v="1622" actId="20577"/>
          <ac:spMkLst>
            <pc:docMk/>
            <pc:sldMk cId="3272441207" sldId="288"/>
            <ac:spMk id="13" creationId="{21C212EC-9EBB-2FEE-11FA-49EC952DE46E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2:34:39.059" v="1600" actId="1076"/>
          <ac:spMkLst>
            <pc:docMk/>
            <pc:sldMk cId="3272441207" sldId="288"/>
            <ac:spMk id="14" creationId="{B384F708-9682-79C3-F298-18759F0B72E7}"/>
          </ac:spMkLst>
        </pc:spChg>
        <pc:picChg chg="add mod">
          <ac:chgData name="Muni Krishna, Manish" userId="S::m.muni.krishna@student.tue.nl::f4883d18-5896-4c67-afba-e58aaa8a6c2e" providerId="AD" clId="Web-{73BADD10-8657-455D-96F8-04A902AF09BA}" dt="2024-06-19T12:33:31.431" v="1579"/>
          <ac:picMkLst>
            <pc:docMk/>
            <pc:sldMk cId="3272441207" sldId="288"/>
            <ac:picMk id="12" creationId="{D8C69ADC-81E7-AB03-D367-BA056CCF4DD5}"/>
          </ac:picMkLst>
        </pc:picChg>
      </pc:sldChg>
      <pc:sldChg chg="addSp delSp modSp">
        <pc:chgData name="Muni Krishna, Manish" userId="S::m.muni.krishna@student.tue.nl::f4883d18-5896-4c67-afba-e58aaa8a6c2e" providerId="AD" clId="Web-{73BADD10-8657-455D-96F8-04A902AF09BA}" dt="2024-06-19T16:15:24.805" v="3967" actId="20577"/>
        <pc:sldMkLst>
          <pc:docMk/>
          <pc:sldMk cId="4254757129" sldId="289"/>
        </pc:sldMkLst>
        <pc:spChg chg="mod">
          <ac:chgData name="Muni Krishna, Manish" userId="S::m.muni.krishna@student.tue.nl::f4883d18-5896-4c67-afba-e58aaa8a6c2e" providerId="AD" clId="Web-{73BADD10-8657-455D-96F8-04A902AF09BA}" dt="2024-06-19T14:18:40.326" v="2484" actId="1076"/>
          <ac:spMkLst>
            <pc:docMk/>
            <pc:sldMk cId="4254757129" sldId="289"/>
            <ac:spMk id="2" creationId="{95501793-E237-873F-2C6B-E9315C59191C}"/>
          </ac:spMkLst>
        </pc:spChg>
        <pc:spChg chg="del mod">
          <ac:chgData name="Muni Krishna, Manish" userId="S::m.muni.krishna@student.tue.nl::f4883d18-5896-4c67-afba-e58aaa8a6c2e" providerId="AD" clId="Web-{73BADD10-8657-455D-96F8-04A902AF09BA}" dt="2024-06-19T13:06:57.416" v="1665"/>
          <ac:spMkLst>
            <pc:docMk/>
            <pc:sldMk cId="4254757129" sldId="289"/>
            <ac:spMk id="3" creationId="{142FAD99-639C-F473-FB76-01244237C2D7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4:29:00.939" v="2688" actId="14100"/>
          <ac:spMkLst>
            <pc:docMk/>
            <pc:sldMk cId="4254757129" sldId="289"/>
            <ac:spMk id="8" creationId="{CFB3AB7D-4AB7-F6E7-8DB7-6C18F1D54AB8}"/>
          </ac:spMkLst>
        </pc:spChg>
        <pc:spChg chg="add del mod">
          <ac:chgData name="Muni Krishna, Manish" userId="S::m.muni.krishna@student.tue.nl::f4883d18-5896-4c67-afba-e58aaa8a6c2e" providerId="AD" clId="Web-{73BADD10-8657-455D-96F8-04A902AF09BA}" dt="2024-06-19T14:15:35.320" v="2475"/>
          <ac:spMkLst>
            <pc:docMk/>
            <pc:sldMk cId="4254757129" sldId="289"/>
            <ac:spMk id="9" creationId="{885B461A-CF5B-2BC2-C841-4EA384A90AFC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6:12:43.784" v="3926" actId="1076"/>
          <ac:spMkLst>
            <pc:docMk/>
            <pc:sldMk cId="4254757129" sldId="289"/>
            <ac:spMk id="10" creationId="{3B7BBD29-9CB0-F7FB-A487-5ACCFFE626D0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4:28:38.860" v="2684" actId="1076"/>
          <ac:spMkLst>
            <pc:docMk/>
            <pc:sldMk cId="4254757129" sldId="289"/>
            <ac:spMk id="11" creationId="{EFE6AD7E-ACDC-64FE-5A04-1513C374A388}"/>
          </ac:spMkLst>
        </pc:spChg>
        <pc:spChg chg="add del">
          <ac:chgData name="Muni Krishna, Manish" userId="S::m.muni.krishna@student.tue.nl::f4883d18-5896-4c67-afba-e58aaa8a6c2e" providerId="AD" clId="Web-{73BADD10-8657-455D-96F8-04A902AF09BA}" dt="2024-06-19T14:19:29.906" v="2511"/>
          <ac:spMkLst>
            <pc:docMk/>
            <pc:sldMk cId="4254757129" sldId="289"/>
            <ac:spMk id="12" creationId="{C95C21C1-C3FF-8CDF-B0BF-82095FC6621C}"/>
          </ac:spMkLst>
        </pc:spChg>
        <pc:spChg chg="add del">
          <ac:chgData name="Muni Krishna, Manish" userId="S::m.muni.krishna@student.tue.nl::f4883d18-5896-4c67-afba-e58aaa8a6c2e" providerId="AD" clId="Web-{73BADD10-8657-455D-96F8-04A902AF09BA}" dt="2024-06-19T14:19:35.656" v="2513"/>
          <ac:spMkLst>
            <pc:docMk/>
            <pc:sldMk cId="4254757129" sldId="289"/>
            <ac:spMk id="13" creationId="{50771590-8B5C-0EF5-FBA9-6FDE9B41177B}"/>
          </ac:spMkLst>
        </pc:spChg>
        <pc:spChg chg="add del">
          <ac:chgData name="Muni Krishna, Manish" userId="S::m.muni.krishna@student.tue.nl::f4883d18-5896-4c67-afba-e58aaa8a6c2e" providerId="AD" clId="Web-{73BADD10-8657-455D-96F8-04A902AF09BA}" dt="2024-06-19T14:19:49.906" v="2516"/>
          <ac:spMkLst>
            <pc:docMk/>
            <pc:sldMk cId="4254757129" sldId="289"/>
            <ac:spMk id="14" creationId="{31B7FBAA-5AFF-2073-57B0-D351B1AD5C3B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4:28:38.891" v="2685" actId="1076"/>
          <ac:spMkLst>
            <pc:docMk/>
            <pc:sldMk cId="4254757129" sldId="289"/>
            <ac:spMk id="15" creationId="{523E68A1-B8BC-ED25-E16E-84F2B3E4E905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4:21:18.300" v="2564" actId="1076"/>
          <ac:spMkLst>
            <pc:docMk/>
            <pc:sldMk cId="4254757129" sldId="289"/>
            <ac:spMk id="16" creationId="{082DDBC3-1BF7-B0BD-19E5-E27D9F372CFF}"/>
          </ac:spMkLst>
        </pc:spChg>
        <pc:spChg chg="add del mod">
          <ac:chgData name="Muni Krishna, Manish" userId="S::m.muni.krishna@student.tue.nl::f4883d18-5896-4c67-afba-e58aaa8a6c2e" providerId="AD" clId="Web-{73BADD10-8657-455D-96F8-04A902AF09BA}" dt="2024-06-19T14:24:59.494" v="2594"/>
          <ac:spMkLst>
            <pc:docMk/>
            <pc:sldMk cId="4254757129" sldId="289"/>
            <ac:spMk id="17" creationId="{B148C9E3-0465-17FD-867A-5A1F9D5BEF58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6:15:24.805" v="3967" actId="20577"/>
          <ac:spMkLst>
            <pc:docMk/>
            <pc:sldMk cId="4254757129" sldId="289"/>
            <ac:spMk id="18" creationId="{69553ACE-36D6-D57F-4B95-7E0BC847513D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6:14:05.459" v="3947" actId="20577"/>
          <ac:spMkLst>
            <pc:docMk/>
            <pc:sldMk cId="4254757129" sldId="289"/>
            <ac:spMk id="19" creationId="{FE8EA201-4645-FF77-BE45-CB479596B3A1}"/>
          </ac:spMkLst>
        </pc:spChg>
        <pc:spChg chg="add del">
          <ac:chgData name="Muni Krishna, Manish" userId="S::m.muni.krishna@student.tue.nl::f4883d18-5896-4c67-afba-e58aaa8a6c2e" providerId="AD" clId="Web-{73BADD10-8657-455D-96F8-04A902AF09BA}" dt="2024-06-19T14:30:28.316" v="2714"/>
          <ac:spMkLst>
            <pc:docMk/>
            <pc:sldMk cId="4254757129" sldId="289"/>
            <ac:spMk id="20" creationId="{AC032BE5-DC24-C65E-6755-8C3094E57DC9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6:14:46.835" v="3955" actId="1076"/>
          <ac:spMkLst>
            <pc:docMk/>
            <pc:sldMk cId="4254757129" sldId="289"/>
            <ac:spMk id="21" creationId="{32F6B414-4014-183D-7CAE-48D5B965B54D}"/>
          </ac:spMkLst>
        </pc:spChg>
        <pc:graphicFrameChg chg="add mod modGraphic">
          <ac:chgData name="Muni Krishna, Manish" userId="S::m.muni.krishna@student.tue.nl::f4883d18-5896-4c67-afba-e58aaa8a6c2e" providerId="AD" clId="Web-{73BADD10-8657-455D-96F8-04A902AF09BA}" dt="2024-06-19T14:28:38.782" v="2682" actId="1076"/>
          <ac:graphicFrameMkLst>
            <pc:docMk/>
            <pc:sldMk cId="4254757129" sldId="289"/>
            <ac:graphicFrameMk id="3" creationId="{5DBB9D3B-0936-6EE6-D7A3-DF212B40DF39}"/>
          </ac:graphicFrameMkLst>
        </pc:graphicFrameChg>
        <pc:graphicFrameChg chg="add mod modGraphic">
          <ac:chgData name="Muni Krishna, Manish" userId="S::m.muni.krishna@student.tue.nl::f4883d18-5896-4c67-afba-e58aaa8a6c2e" providerId="AD" clId="Web-{73BADD10-8657-455D-96F8-04A902AF09BA}" dt="2024-06-19T14:28:38.829" v="2683" actId="1076"/>
          <ac:graphicFrameMkLst>
            <pc:docMk/>
            <pc:sldMk cId="4254757129" sldId="289"/>
            <ac:graphicFrameMk id="6" creationId="{CBE3E484-33B6-031D-327A-25DE17AF36D1}"/>
          </ac:graphicFrameMkLst>
        </pc:graphicFrameChg>
        <pc:graphicFrameChg chg="add mod modGraphic">
          <ac:chgData name="Muni Krishna, Manish" userId="S::m.muni.krishna@student.tue.nl::f4883d18-5896-4c67-afba-e58aaa8a6c2e" providerId="AD" clId="Web-{73BADD10-8657-455D-96F8-04A902AF09BA}" dt="2024-06-19T16:15:06.461" v="3959"/>
          <ac:graphicFrameMkLst>
            <pc:docMk/>
            <pc:sldMk cId="4254757129" sldId="289"/>
            <ac:graphicFrameMk id="7" creationId="{9B5639FF-DD12-1F77-42F3-F5CE2925F0D1}"/>
          </ac:graphicFrameMkLst>
        </pc:graphicFrameChg>
      </pc:sldChg>
      <pc:sldChg chg="addSp delSp modSp ord">
        <pc:chgData name="Muni Krishna, Manish" userId="S::m.muni.krishna@student.tue.nl::f4883d18-5896-4c67-afba-e58aaa8a6c2e" providerId="AD" clId="Web-{73BADD10-8657-455D-96F8-04A902AF09BA}" dt="2024-06-19T15:34:55.700" v="3328" actId="1076"/>
        <pc:sldMkLst>
          <pc:docMk/>
          <pc:sldMk cId="1745697661" sldId="290"/>
        </pc:sldMkLst>
        <pc:spChg chg="mod">
          <ac:chgData name="Muni Krishna, Manish" userId="S::m.muni.krishna@student.tue.nl::f4883d18-5896-4c67-afba-e58aaa8a6c2e" providerId="AD" clId="Web-{73BADD10-8657-455D-96F8-04A902AF09BA}" dt="2024-06-19T14:36:46.547" v="2766" actId="20577"/>
          <ac:spMkLst>
            <pc:docMk/>
            <pc:sldMk cId="1745697661" sldId="290"/>
            <ac:spMk id="2" creationId="{E70C67F5-3FAE-4D5E-1AD8-BF59CFE88300}"/>
          </ac:spMkLst>
        </pc:spChg>
        <pc:spChg chg="del mod">
          <ac:chgData name="Muni Krishna, Manish" userId="S::m.muni.krishna@student.tue.nl::f4883d18-5896-4c67-afba-e58aaa8a6c2e" providerId="AD" clId="Web-{73BADD10-8657-455D-96F8-04A902AF09BA}" dt="2024-06-19T14:50:50.307" v="2787"/>
          <ac:spMkLst>
            <pc:docMk/>
            <pc:sldMk cId="1745697661" sldId="290"/>
            <ac:spMk id="3" creationId="{6FFF9A10-A374-DE2D-091B-8B3D3A8265C3}"/>
          </ac:spMkLst>
        </pc:spChg>
        <pc:spChg chg="add del mod">
          <ac:chgData name="Muni Krishna, Manish" userId="S::m.muni.krishna@student.tue.nl::f4883d18-5896-4c67-afba-e58aaa8a6c2e" providerId="AD" clId="Web-{73BADD10-8657-455D-96F8-04A902AF09BA}" dt="2024-06-19T14:50:56.838" v="2788"/>
          <ac:spMkLst>
            <pc:docMk/>
            <pc:sldMk cId="1745697661" sldId="290"/>
            <ac:spMk id="7" creationId="{2F077DFB-8216-B677-A0E2-86D56A288779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5:34:55.700" v="3328" actId="1076"/>
          <ac:spMkLst>
            <pc:docMk/>
            <pc:sldMk cId="1745697661" sldId="290"/>
            <ac:spMk id="13" creationId="{6B19F345-89AE-3AF0-435B-50F7EED6786E}"/>
          </ac:spMkLst>
        </pc:spChg>
        <pc:spChg chg="add del mod">
          <ac:chgData name="Muni Krishna, Manish" userId="S::m.muni.krishna@student.tue.nl::f4883d18-5896-4c67-afba-e58aaa8a6c2e" providerId="AD" clId="Web-{73BADD10-8657-455D-96F8-04A902AF09BA}" dt="2024-06-19T15:01:33.264" v="2847"/>
          <ac:spMkLst>
            <pc:docMk/>
            <pc:sldMk cId="1745697661" sldId="290"/>
            <ac:spMk id="14" creationId="{AA1D1058-CA51-3C2E-E673-FD9341783B19}"/>
          </ac:spMkLst>
        </pc:spChg>
        <pc:spChg chg="add del mod">
          <ac:chgData name="Muni Krishna, Manish" userId="S::m.muni.krishna@student.tue.nl::f4883d18-5896-4c67-afba-e58aaa8a6c2e" providerId="AD" clId="Web-{73BADD10-8657-455D-96F8-04A902AF09BA}" dt="2024-06-19T15:02:47.782" v="2859"/>
          <ac:spMkLst>
            <pc:docMk/>
            <pc:sldMk cId="1745697661" sldId="290"/>
            <ac:spMk id="15" creationId="{5569A763-FEB4-815B-70C9-53A1047C8181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5:34:50.137" v="3326" actId="1076"/>
          <ac:spMkLst>
            <pc:docMk/>
            <pc:sldMk cId="1745697661" sldId="290"/>
            <ac:spMk id="16" creationId="{2C10BA36-321F-7E47-7129-D4F380CD98A3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5:32:12.335" v="3298" actId="1076"/>
          <ac:spMkLst>
            <pc:docMk/>
            <pc:sldMk cId="1745697661" sldId="290"/>
            <ac:spMk id="17" creationId="{25820D4F-E113-01DC-61D7-B78F22C26BD8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5:33:39.588" v="3317" actId="1076"/>
          <ac:spMkLst>
            <pc:docMk/>
            <pc:sldMk cId="1745697661" sldId="290"/>
            <ac:spMk id="18" creationId="{14D7D742-A316-3FDD-E8D2-25AB5CA70829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5:32:12.367" v="3300" actId="1076"/>
          <ac:spMkLst>
            <pc:docMk/>
            <pc:sldMk cId="1745697661" sldId="290"/>
            <ac:spMk id="19" creationId="{660590D5-16A3-B628-C83D-F0C842BF42F0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5:25:24.729" v="3074" actId="1076"/>
          <ac:spMkLst>
            <pc:docMk/>
            <pc:sldMk cId="1745697661" sldId="290"/>
            <ac:spMk id="20" creationId="{562C33FE-C8CD-31B7-2817-4B64B2A0DE3A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5:32:35.524" v="3303" actId="20577"/>
          <ac:spMkLst>
            <pc:docMk/>
            <pc:sldMk cId="1745697661" sldId="290"/>
            <ac:spMk id="27" creationId="{5CAA9C32-A8CB-0201-615F-44B29C30BBC1}"/>
          </ac:spMkLst>
        </pc:spChg>
        <pc:picChg chg="add mod">
          <ac:chgData name="Muni Krishna, Manish" userId="S::m.muni.krishna@student.tue.nl::f4883d18-5896-4c67-afba-e58aaa8a6c2e" providerId="AD" clId="Web-{73BADD10-8657-455D-96F8-04A902AF09BA}" dt="2024-06-19T15:32:12.304" v="3295" actId="1076"/>
          <ac:picMkLst>
            <pc:docMk/>
            <pc:sldMk cId="1745697661" sldId="290"/>
            <ac:picMk id="8" creationId="{E5E0D944-DD7E-069E-96C1-93FBCAD9D171}"/>
          </ac:picMkLst>
        </pc:picChg>
        <pc:picChg chg="add mod">
          <ac:chgData name="Muni Krishna, Manish" userId="S::m.muni.krishna@student.tue.nl::f4883d18-5896-4c67-afba-e58aaa8a6c2e" providerId="AD" clId="Web-{73BADD10-8657-455D-96F8-04A902AF09BA}" dt="2024-06-19T15:33:59.417" v="3320" actId="1076"/>
          <ac:picMkLst>
            <pc:docMk/>
            <pc:sldMk cId="1745697661" sldId="290"/>
            <ac:picMk id="9" creationId="{8F9DB38D-33DD-70D3-C89B-F50AC9114217}"/>
          </ac:picMkLst>
        </pc:picChg>
        <pc:picChg chg="add mod">
          <ac:chgData name="Muni Krishna, Manish" userId="S::m.muni.krishna@student.tue.nl::f4883d18-5896-4c67-afba-e58aaa8a6c2e" providerId="AD" clId="Web-{73BADD10-8657-455D-96F8-04A902AF09BA}" dt="2024-06-19T15:34:50.825" v="3327" actId="1076"/>
          <ac:picMkLst>
            <pc:docMk/>
            <pc:sldMk cId="1745697661" sldId="290"/>
            <ac:picMk id="28" creationId="{DC3E4A7A-520B-8B76-E5BD-0CBCE67277C4}"/>
          </ac:picMkLst>
        </pc:picChg>
        <pc:cxnChg chg="add mod">
          <ac:chgData name="Muni Krishna, Manish" userId="S::m.muni.krishna@student.tue.nl::f4883d18-5896-4c67-afba-e58aaa8a6c2e" providerId="AD" clId="Web-{73BADD10-8657-455D-96F8-04A902AF09BA}" dt="2024-06-19T15:34:34.215" v="3323" actId="1076"/>
          <ac:cxnSpMkLst>
            <pc:docMk/>
            <pc:sldMk cId="1745697661" sldId="290"/>
            <ac:cxnSpMk id="10" creationId="{D46C5F12-9C87-5DE1-9299-644FD9DEE192}"/>
          </ac:cxnSpMkLst>
        </pc:cxnChg>
        <pc:cxnChg chg="add mod">
          <ac:chgData name="Muni Krishna, Manish" userId="S::m.muni.krishna@student.tue.nl::f4883d18-5896-4c67-afba-e58aaa8a6c2e" providerId="AD" clId="Web-{73BADD10-8657-455D-96F8-04A902AF09BA}" dt="2024-06-19T15:34:19.839" v="3321" actId="1076"/>
          <ac:cxnSpMkLst>
            <pc:docMk/>
            <pc:sldMk cId="1745697661" sldId="290"/>
            <ac:cxnSpMk id="11" creationId="{F963D2DE-7707-8380-AC34-4B83BFFB09FD}"/>
          </ac:cxnSpMkLst>
        </pc:cxnChg>
        <pc:cxnChg chg="add mod">
          <ac:chgData name="Muni Krishna, Manish" userId="S::m.muni.krishna@student.tue.nl::f4883d18-5896-4c67-afba-e58aaa8a6c2e" providerId="AD" clId="Web-{73BADD10-8657-455D-96F8-04A902AF09BA}" dt="2024-06-19T15:34:23.855" v="3322" actId="1076"/>
          <ac:cxnSpMkLst>
            <pc:docMk/>
            <pc:sldMk cId="1745697661" sldId="290"/>
            <ac:cxnSpMk id="12" creationId="{6163BFF5-C424-D70B-16A8-F89EA65626F0}"/>
          </ac:cxnSpMkLst>
        </pc:cxnChg>
        <pc:cxnChg chg="add mod">
          <ac:chgData name="Muni Krishna, Manish" userId="S::m.muni.krishna@student.tue.nl::f4883d18-5896-4c67-afba-e58aaa8a6c2e" providerId="AD" clId="Web-{73BADD10-8657-455D-96F8-04A902AF09BA}" dt="2024-06-19T15:25:24.729" v="3075" actId="1076"/>
          <ac:cxnSpMkLst>
            <pc:docMk/>
            <pc:sldMk cId="1745697661" sldId="290"/>
            <ac:cxnSpMk id="21" creationId="{26116622-62CF-8798-A96D-D371F265410C}"/>
          </ac:cxnSpMkLst>
        </pc:cxnChg>
        <pc:cxnChg chg="add del mod">
          <ac:chgData name="Muni Krishna, Manish" userId="S::m.muni.krishna@student.tue.nl::f4883d18-5896-4c67-afba-e58aaa8a6c2e" providerId="AD" clId="Web-{73BADD10-8657-455D-96F8-04A902AF09BA}" dt="2024-06-19T15:23:16.116" v="3052"/>
          <ac:cxnSpMkLst>
            <pc:docMk/>
            <pc:sldMk cId="1745697661" sldId="290"/>
            <ac:cxnSpMk id="22" creationId="{2B3FAAD1-7CCC-0EE2-A753-FD2221F113F4}"/>
          </ac:cxnSpMkLst>
        </pc:cxnChg>
        <pc:cxnChg chg="add del mod">
          <ac:chgData name="Muni Krishna, Manish" userId="S::m.muni.krishna@student.tue.nl::f4883d18-5896-4c67-afba-e58aaa8a6c2e" providerId="AD" clId="Web-{73BADD10-8657-455D-96F8-04A902AF09BA}" dt="2024-06-19T15:23:15.366" v="3051"/>
          <ac:cxnSpMkLst>
            <pc:docMk/>
            <pc:sldMk cId="1745697661" sldId="290"/>
            <ac:cxnSpMk id="23" creationId="{71456127-67CD-8043-7F0B-3FAC3359B7C2}"/>
          </ac:cxnSpMkLst>
        </pc:cxnChg>
        <pc:cxnChg chg="add mod">
          <ac:chgData name="Muni Krishna, Manish" userId="S::m.muni.krishna@student.tue.nl::f4883d18-5896-4c67-afba-e58aaa8a6c2e" providerId="AD" clId="Web-{73BADD10-8657-455D-96F8-04A902AF09BA}" dt="2024-06-19T15:25:24.729" v="3076" actId="1076"/>
          <ac:cxnSpMkLst>
            <pc:docMk/>
            <pc:sldMk cId="1745697661" sldId="290"/>
            <ac:cxnSpMk id="24" creationId="{37528DCF-B899-6345-51BA-BE4903351282}"/>
          </ac:cxnSpMkLst>
        </pc:cxnChg>
        <pc:cxnChg chg="add mod">
          <ac:chgData name="Muni Krishna, Manish" userId="S::m.muni.krishna@student.tue.nl::f4883d18-5896-4c67-afba-e58aaa8a6c2e" providerId="AD" clId="Web-{73BADD10-8657-455D-96F8-04A902AF09BA}" dt="2024-06-19T15:25:24.745" v="3077" actId="1076"/>
          <ac:cxnSpMkLst>
            <pc:docMk/>
            <pc:sldMk cId="1745697661" sldId="290"/>
            <ac:cxnSpMk id="25" creationId="{1EAE1A6D-8DFB-2D24-8C14-60F1D76329B9}"/>
          </ac:cxnSpMkLst>
        </pc:cxnChg>
      </pc:sldChg>
      <pc:sldChg chg="addSp delSp modSp">
        <pc:chgData name="Muni Krishna, Manish" userId="S::m.muni.krishna@student.tue.nl::f4883d18-5896-4c67-afba-e58aaa8a6c2e" providerId="AD" clId="Web-{73BADD10-8657-455D-96F8-04A902AF09BA}" dt="2024-06-19T16:54:50.736" v="4515" actId="1076"/>
        <pc:sldMkLst>
          <pc:docMk/>
          <pc:sldMk cId="2159286873" sldId="291"/>
        </pc:sldMkLst>
        <pc:spChg chg="mod">
          <ac:chgData name="Muni Krishna, Manish" userId="S::m.muni.krishna@student.tue.nl::f4883d18-5896-4c67-afba-e58aaa8a6c2e" providerId="AD" clId="Web-{73BADD10-8657-455D-96F8-04A902AF09BA}" dt="2024-06-19T16:24:06.946" v="4141" actId="20577"/>
          <ac:spMkLst>
            <pc:docMk/>
            <pc:sldMk cId="2159286873" sldId="291"/>
            <ac:spMk id="2" creationId="{1AF9AA01-5420-66F8-892D-7C76B6AB94DC}"/>
          </ac:spMkLst>
        </pc:spChg>
        <pc:spChg chg="del mod">
          <ac:chgData name="Muni Krishna, Manish" userId="S::m.muni.krishna@student.tue.nl::f4883d18-5896-4c67-afba-e58aaa8a6c2e" providerId="AD" clId="Web-{73BADD10-8657-455D-96F8-04A902AF09BA}" dt="2024-06-19T15:36:03.405" v="3330"/>
          <ac:spMkLst>
            <pc:docMk/>
            <pc:sldMk cId="2159286873" sldId="291"/>
            <ac:spMk id="3" creationId="{4499011E-5D01-F1EF-C186-F053278D55BE}"/>
          </ac:spMkLst>
        </pc:spChg>
        <pc:graphicFrameChg chg="add mod modGraphic">
          <ac:chgData name="Muni Krishna, Manish" userId="S::m.muni.krishna@student.tue.nl::f4883d18-5896-4c67-afba-e58aaa8a6c2e" providerId="AD" clId="Web-{73BADD10-8657-455D-96F8-04A902AF09BA}" dt="2024-06-19T16:54:50.736" v="4515" actId="1076"/>
          <ac:graphicFrameMkLst>
            <pc:docMk/>
            <pc:sldMk cId="2159286873" sldId="291"/>
            <ac:graphicFrameMk id="6" creationId="{2A881D6B-624C-A51E-0C25-05B3F672BC87}"/>
          </ac:graphicFrameMkLst>
        </pc:graphicFrameChg>
        <pc:graphicFrameChg chg="add del mod">
          <ac:chgData name="Muni Krishna, Manish" userId="S::m.muni.krishna@student.tue.nl::f4883d18-5896-4c67-afba-e58aaa8a6c2e" providerId="AD" clId="Web-{73BADD10-8657-455D-96F8-04A902AF09BA}" dt="2024-06-19T16:16:55.386" v="3973"/>
          <ac:graphicFrameMkLst>
            <pc:docMk/>
            <pc:sldMk cId="2159286873" sldId="291"/>
            <ac:graphicFrameMk id="7" creationId="{B5D81084-AF8A-084A-3B75-37961B8D18E6}"/>
          </ac:graphicFrameMkLst>
        </pc:graphicFrameChg>
      </pc:sldChg>
      <pc:sldChg chg="addSp delSp modSp">
        <pc:chgData name="Muni Krishna, Manish" userId="S::m.muni.krishna@student.tue.nl::f4883d18-5896-4c67-afba-e58aaa8a6c2e" providerId="AD" clId="Web-{73BADD10-8657-455D-96F8-04A902AF09BA}" dt="2024-06-19T16:50:22.025" v="4456" actId="20577"/>
        <pc:sldMkLst>
          <pc:docMk/>
          <pc:sldMk cId="3444181258" sldId="292"/>
        </pc:sldMkLst>
        <pc:spChg chg="mod">
          <ac:chgData name="Muni Krishna, Manish" userId="S::m.muni.krishna@student.tue.nl::f4883d18-5896-4c67-afba-e58aaa8a6c2e" providerId="AD" clId="Web-{73BADD10-8657-455D-96F8-04A902AF09BA}" dt="2024-06-19T15:54:42.642" v="3883" actId="20577"/>
          <ac:spMkLst>
            <pc:docMk/>
            <pc:sldMk cId="3444181258" sldId="292"/>
            <ac:spMk id="2" creationId="{C3B639CB-7692-5FEF-D4E6-9E033FF2A11B}"/>
          </ac:spMkLst>
        </pc:spChg>
        <pc:spChg chg="del">
          <ac:chgData name="Muni Krishna, Manish" userId="S::m.muni.krishna@student.tue.nl::f4883d18-5896-4c67-afba-e58aaa8a6c2e" providerId="AD" clId="Web-{73BADD10-8657-455D-96F8-04A902AF09BA}" dt="2024-06-19T15:54:27.142" v="3878"/>
          <ac:spMkLst>
            <pc:docMk/>
            <pc:sldMk cId="3444181258" sldId="292"/>
            <ac:spMk id="3" creationId="{D5461C72-1C06-6C25-89DB-E85057CDBFEC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6:46:15.080" v="4331" actId="20577"/>
          <ac:spMkLst>
            <pc:docMk/>
            <pc:sldMk cId="3444181258" sldId="292"/>
            <ac:spMk id="9" creationId="{482031A6-A0DD-90BC-474A-2DB662538EAC}"/>
          </ac:spMkLst>
        </pc:spChg>
        <pc:spChg chg="add mod">
          <ac:chgData name="Muni Krishna, Manish" userId="S::m.muni.krishna@student.tue.nl::f4883d18-5896-4c67-afba-e58aaa8a6c2e" providerId="AD" clId="Web-{73BADD10-8657-455D-96F8-04A902AF09BA}" dt="2024-06-19T16:50:22.025" v="4456" actId="20577"/>
          <ac:spMkLst>
            <pc:docMk/>
            <pc:sldMk cId="3444181258" sldId="292"/>
            <ac:spMk id="10" creationId="{89E1713B-FE56-E168-BE66-9FECBCD79498}"/>
          </ac:spMkLst>
        </pc:spChg>
        <pc:graphicFrameChg chg="add del mod">
          <ac:chgData name="Muni Krishna, Manish" userId="S::m.muni.krishna@student.tue.nl::f4883d18-5896-4c67-afba-e58aaa8a6c2e" providerId="AD" clId="Web-{73BADD10-8657-455D-96F8-04A902AF09BA}" dt="2024-06-19T16:24:35.447" v="4144"/>
          <ac:graphicFrameMkLst>
            <pc:docMk/>
            <pc:sldMk cId="3444181258" sldId="292"/>
            <ac:graphicFrameMk id="7" creationId="{AC448C1E-41F6-1A77-C213-DD57F68B29F4}"/>
          </ac:graphicFrameMkLst>
        </pc:graphicFrameChg>
      </pc:sldChg>
      <pc:sldChg chg="add del replId">
        <pc:chgData name="Muni Krishna, Manish" userId="S::m.muni.krishna@student.tue.nl::f4883d18-5896-4c67-afba-e58aaa8a6c2e" providerId="AD" clId="Web-{73BADD10-8657-455D-96F8-04A902AF09BA}" dt="2024-06-19T16:23:54.742" v="4136"/>
        <pc:sldMkLst>
          <pc:docMk/>
          <pc:sldMk cId="1181982364" sldId="293"/>
        </pc:sldMkLst>
      </pc:sldChg>
      <pc:sldChg chg="add del replId">
        <pc:chgData name="Muni Krishna, Manish" userId="S::m.muni.krishna@student.tue.nl::f4883d18-5896-4c67-afba-e58aaa8a6c2e" providerId="AD" clId="Web-{73BADD10-8657-455D-96F8-04A902AF09BA}" dt="2024-06-19T14:52:52.076" v="2797"/>
        <pc:sldMkLst>
          <pc:docMk/>
          <pc:sldMk cId="1367625761" sldId="294"/>
        </pc:sldMkLst>
      </pc:sldChg>
    </pc:docChg>
  </pc:docChgLst>
  <pc:docChgLst>
    <pc:chgData name="Dhanabal, Yokesh" userId="S::y.dhanabal@student.tue.nl::3e3c7917-984b-47b5-9eff-f0802c2c1b55" providerId="AD" clId="Web-{D12B5EE2-B36A-1970-8EAA-2237945BFA55}"/>
    <pc:docChg chg="addSld delSld modSld modMainMaster">
      <pc:chgData name="Dhanabal, Yokesh" userId="S::y.dhanabal@student.tue.nl::3e3c7917-984b-47b5-9eff-f0802c2c1b55" providerId="AD" clId="Web-{D12B5EE2-B36A-1970-8EAA-2237945BFA55}" dt="2024-05-20T10:25:50.531" v="1439" actId="20577"/>
      <pc:docMkLst>
        <pc:docMk/>
      </pc:docMkLst>
      <pc:sldChg chg="del">
        <pc:chgData name="Dhanabal, Yokesh" userId="S::y.dhanabal@student.tue.nl::3e3c7917-984b-47b5-9eff-f0802c2c1b55" providerId="AD" clId="Web-{D12B5EE2-B36A-1970-8EAA-2237945BFA55}" dt="2024-05-19T23:40:35.942" v="1284"/>
        <pc:sldMkLst>
          <pc:docMk/>
          <pc:sldMk cId="3718224268" sldId="258"/>
        </pc:sldMkLst>
      </pc:sldChg>
      <pc:sldChg chg="addSp modSp modNotes">
        <pc:chgData name="Dhanabal, Yokesh" userId="S::y.dhanabal@student.tue.nl::3e3c7917-984b-47b5-9eff-f0802c2c1b55" providerId="AD" clId="Web-{D12B5EE2-B36A-1970-8EAA-2237945BFA55}" dt="2024-05-19T23:43:03.560" v="1367"/>
        <pc:sldMkLst>
          <pc:docMk/>
          <pc:sldMk cId="2011167437" sldId="259"/>
        </pc:sldMkLst>
        <pc:spChg chg="mod">
          <ac:chgData name="Dhanabal, Yokesh" userId="S::y.dhanabal@student.tue.nl::3e3c7917-984b-47b5-9eff-f0802c2c1b55" providerId="AD" clId="Web-{D12B5EE2-B36A-1970-8EAA-2237945BFA55}" dt="2024-05-19T23:13:27.873" v="975" actId="20577"/>
          <ac:spMkLst>
            <pc:docMk/>
            <pc:sldMk cId="2011167437" sldId="259"/>
            <ac:spMk id="2" creationId="{00000000-0000-0000-0000-000000000000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12:24:45.095" v="465" actId="20577"/>
          <ac:spMkLst>
            <pc:docMk/>
            <pc:sldMk cId="2011167437" sldId="259"/>
            <ac:spMk id="3" creationId="{00000000-0000-0000-0000-000000000000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43:03.560" v="1367"/>
          <ac:spMkLst>
            <pc:docMk/>
            <pc:sldMk cId="2011167437" sldId="259"/>
            <ac:spMk id="4" creationId="{00000000-0000-0000-0000-000000000000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2:23:51.468" v="450" actId="1076"/>
          <ac:spMkLst>
            <pc:docMk/>
            <pc:sldMk cId="2011167437" sldId="259"/>
            <ac:spMk id="8" creationId="{61C47811-42AC-E7AE-1137-3019CA939298}"/>
          </ac:spMkLst>
        </pc:spChg>
        <pc:picChg chg="add mod">
          <ac:chgData name="Dhanabal, Yokesh" userId="S::y.dhanabal@student.tue.nl::3e3c7917-984b-47b5-9eff-f0802c2c1b55" providerId="AD" clId="Web-{D12B5EE2-B36A-1970-8EAA-2237945BFA55}" dt="2024-05-19T12:23:58.875" v="451" actId="1076"/>
          <ac:picMkLst>
            <pc:docMk/>
            <pc:sldMk cId="2011167437" sldId="259"/>
            <ac:picMk id="6" creationId="{436F2D80-75A2-8A20-A0E0-E65C02EF266F}"/>
          </ac:picMkLst>
        </pc:picChg>
        <pc:picChg chg="add mod">
          <ac:chgData name="Dhanabal, Yokesh" userId="S::y.dhanabal@student.tue.nl::3e3c7917-984b-47b5-9eff-f0802c2c1b55" providerId="AD" clId="Web-{D12B5EE2-B36A-1970-8EAA-2237945BFA55}" dt="2024-05-19T12:23:36.593" v="448"/>
          <ac:picMkLst>
            <pc:docMk/>
            <pc:sldMk cId="2011167437" sldId="259"/>
            <ac:picMk id="7" creationId="{49074EBD-AE18-D75E-6425-DA292125A970}"/>
          </ac:picMkLst>
        </pc:picChg>
      </pc:sldChg>
      <pc:sldChg chg="del">
        <pc:chgData name="Dhanabal, Yokesh" userId="S::y.dhanabal@student.tue.nl::3e3c7917-984b-47b5-9eff-f0802c2c1b55" providerId="AD" clId="Web-{D12B5EE2-B36A-1970-8EAA-2237945BFA55}" dt="2024-05-19T23:40:35.942" v="1283"/>
        <pc:sldMkLst>
          <pc:docMk/>
          <pc:sldMk cId="2061505216" sldId="260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82"/>
        <pc:sldMkLst>
          <pc:docMk/>
          <pc:sldMk cId="4074990638" sldId="261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79"/>
        <pc:sldMkLst>
          <pc:docMk/>
          <pc:sldMk cId="2998478460" sldId="262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81"/>
        <pc:sldMkLst>
          <pc:docMk/>
          <pc:sldMk cId="1949121656" sldId="263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80"/>
        <pc:sldMkLst>
          <pc:docMk/>
          <pc:sldMk cId="1754975777" sldId="264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77"/>
        <pc:sldMkLst>
          <pc:docMk/>
          <pc:sldMk cId="2871169995" sldId="265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76"/>
        <pc:sldMkLst>
          <pc:docMk/>
          <pc:sldMk cId="209332102" sldId="266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78"/>
        <pc:sldMkLst>
          <pc:docMk/>
          <pc:sldMk cId="3835414266" sldId="269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75"/>
        <pc:sldMkLst>
          <pc:docMk/>
          <pc:sldMk cId="4116189600" sldId="271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74"/>
        <pc:sldMkLst>
          <pc:docMk/>
          <pc:sldMk cId="1546348378" sldId="272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73"/>
        <pc:sldMkLst>
          <pc:docMk/>
          <pc:sldMk cId="4236881571" sldId="273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71"/>
        <pc:sldMkLst>
          <pc:docMk/>
          <pc:sldMk cId="779108914" sldId="274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26" v="1272"/>
        <pc:sldMkLst>
          <pc:docMk/>
          <pc:sldMk cId="4156715214" sldId="275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11" v="1270"/>
        <pc:sldMkLst>
          <pc:docMk/>
          <pc:sldMk cId="1068614072" sldId="276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11" v="1269"/>
        <pc:sldMkLst>
          <pc:docMk/>
          <pc:sldMk cId="2010090270" sldId="277"/>
        </pc:sldMkLst>
      </pc:sldChg>
      <pc:sldChg chg="del">
        <pc:chgData name="Dhanabal, Yokesh" userId="S::y.dhanabal@student.tue.nl::3e3c7917-984b-47b5-9eff-f0802c2c1b55" providerId="AD" clId="Web-{D12B5EE2-B36A-1970-8EAA-2237945BFA55}" dt="2024-05-19T23:40:35.911" v="1268"/>
        <pc:sldMkLst>
          <pc:docMk/>
          <pc:sldMk cId="3539155927" sldId="278"/>
        </pc:sldMkLst>
      </pc:sldChg>
      <pc:sldChg chg="modSp add replId">
        <pc:chgData name="Dhanabal, Yokesh" userId="S::y.dhanabal@student.tue.nl::3e3c7917-984b-47b5-9eff-f0802c2c1b55" providerId="AD" clId="Web-{D12B5EE2-B36A-1970-8EAA-2237945BFA55}" dt="2024-05-19T23:43:03.560" v="1367"/>
        <pc:sldMkLst>
          <pc:docMk/>
          <pc:sldMk cId="2378457921" sldId="279"/>
        </pc:sldMkLst>
        <pc:spChg chg="mod">
          <ac:chgData name="Dhanabal, Yokesh" userId="S::y.dhanabal@student.tue.nl::3e3c7917-984b-47b5-9eff-f0802c2c1b55" providerId="AD" clId="Web-{D12B5EE2-B36A-1970-8EAA-2237945BFA55}" dt="2024-05-19T23:41:01.693" v="1288" actId="20577"/>
          <ac:spMkLst>
            <pc:docMk/>
            <pc:sldMk cId="2378457921" sldId="279"/>
            <ac:spMk id="2" creationId="{00000000-0000-0000-0000-000000000000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13:18.763" v="974" actId="14100"/>
          <ac:spMkLst>
            <pc:docMk/>
            <pc:sldMk cId="2378457921" sldId="279"/>
            <ac:spMk id="3" creationId="{00000000-0000-0000-0000-000000000000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43:03.560" v="1367"/>
          <ac:spMkLst>
            <pc:docMk/>
            <pc:sldMk cId="2378457921" sldId="279"/>
            <ac:spMk id="4" creationId="{00000000-0000-0000-0000-000000000000}"/>
          </ac:spMkLst>
        </pc:spChg>
        <pc:picChg chg="mod">
          <ac:chgData name="Dhanabal, Yokesh" userId="S::y.dhanabal@student.tue.nl::3e3c7917-984b-47b5-9eff-f0802c2c1b55" providerId="AD" clId="Web-{D12B5EE2-B36A-1970-8EAA-2237945BFA55}" dt="2024-05-19T23:13:14.935" v="973" actId="1076"/>
          <ac:picMkLst>
            <pc:docMk/>
            <pc:sldMk cId="2378457921" sldId="279"/>
            <ac:picMk id="8" creationId="{2A6BECF2-CB60-D31F-875F-A020851E1ED0}"/>
          </ac:picMkLst>
        </pc:picChg>
      </pc:sldChg>
      <pc:sldChg chg="addSp delSp modSp add replId">
        <pc:chgData name="Dhanabal, Yokesh" userId="S::y.dhanabal@student.tue.nl::3e3c7917-984b-47b5-9eff-f0802c2c1b55" providerId="AD" clId="Web-{D12B5EE2-B36A-1970-8EAA-2237945BFA55}" dt="2024-05-20T10:25:50.531" v="1439" actId="20577"/>
        <pc:sldMkLst>
          <pc:docMk/>
          <pc:sldMk cId="4104562827" sldId="280"/>
        </pc:sldMkLst>
        <pc:spChg chg="mod">
          <ac:chgData name="Dhanabal, Yokesh" userId="S::y.dhanabal@student.tue.nl::3e3c7917-984b-47b5-9eff-f0802c2c1b55" providerId="AD" clId="Web-{D12B5EE2-B36A-1970-8EAA-2237945BFA55}" dt="2024-05-19T23:40:22.832" v="1267" actId="1076"/>
          <ac:spMkLst>
            <pc:docMk/>
            <pc:sldMk cId="4104562827" sldId="280"/>
            <ac:spMk id="2" creationId="{00000000-0000-0000-0000-000000000000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20T10:25:28.734" v="1431"/>
          <ac:spMkLst>
            <pc:docMk/>
            <pc:sldMk cId="4104562827" sldId="280"/>
            <ac:spMk id="3" creationId="{34FC09D2-6DA7-08A2-AA98-4BAEB2C77F35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22:53:18.649" v="828"/>
          <ac:spMkLst>
            <pc:docMk/>
            <pc:sldMk cId="4104562827" sldId="280"/>
            <ac:spMk id="3" creationId="{E6C00126-3555-8DEA-5FAA-B988AABE6A33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42:59.091" v="1366"/>
          <ac:spMkLst>
            <pc:docMk/>
            <pc:sldMk cId="4104562827" sldId="280"/>
            <ac:spMk id="4" creationId="{00000000-0000-0000-0000-000000000000}"/>
          </ac:spMkLst>
        </pc:spChg>
        <pc:spChg chg="mod">
          <ac:chgData name="Dhanabal, Yokesh" userId="S::y.dhanabal@student.tue.nl::3e3c7917-984b-47b5-9eff-f0802c2c1b55" providerId="AD" clId="Web-{D12B5EE2-B36A-1970-8EAA-2237945BFA55}" dt="2024-05-20T10:25:50.531" v="1439" actId="20577"/>
          <ac:spMkLst>
            <pc:docMk/>
            <pc:sldMk cId="4104562827" sldId="280"/>
            <ac:spMk id="6" creationId="{59BEEDDF-9CF5-F17C-BDFC-1B7471864183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20T10:25:39.875" v="1433" actId="1076"/>
          <ac:spMkLst>
            <pc:docMk/>
            <pc:sldMk cId="4104562827" sldId="280"/>
            <ac:spMk id="7" creationId="{8B9DBE5B-A56D-71CE-E3F0-B8B494AC8B1A}"/>
          </ac:spMkLst>
        </pc:spChg>
        <pc:spChg chg="del mod">
          <ac:chgData name="Dhanabal, Yokesh" userId="S::y.dhanabal@student.tue.nl::3e3c7917-984b-47b5-9eff-f0802c2c1b55" providerId="AD" clId="Web-{D12B5EE2-B36A-1970-8EAA-2237945BFA55}" dt="2024-05-19T22:42:26.201" v="751"/>
          <ac:spMkLst>
            <pc:docMk/>
            <pc:sldMk cId="4104562827" sldId="280"/>
            <ac:spMk id="7" creationId="{B074EAC0-0BB5-03FB-8953-24A52F7B87EB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41:52.023" v="1299" actId="20577"/>
          <ac:spMkLst>
            <pc:docMk/>
            <pc:sldMk cId="4104562827" sldId="280"/>
            <ac:spMk id="8" creationId="{C2BD59D0-64A1-FE23-3443-ACF4DDA59F4E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39:38.705" v="1252" actId="1076"/>
          <ac:spMkLst>
            <pc:docMk/>
            <pc:sldMk cId="4104562827" sldId="280"/>
            <ac:spMk id="9" creationId="{A7DC5B2B-561E-EFFB-6E11-B1E85D18359F}"/>
          </ac:spMkLst>
        </pc:spChg>
        <pc:spChg chg="mod">
          <ac:chgData name="Dhanabal, Yokesh" userId="S::y.dhanabal@student.tue.nl::3e3c7917-984b-47b5-9eff-f0802c2c1b55" providerId="AD" clId="Web-{D12B5EE2-B36A-1970-8EAA-2237945BFA55}" dt="2024-05-20T10:25:24.077" v="1429" actId="14100"/>
          <ac:spMkLst>
            <pc:docMk/>
            <pc:sldMk cId="4104562827" sldId="280"/>
            <ac:spMk id="11" creationId="{0D834DA7-E8F9-12AC-CE0C-E98B0F9645FF}"/>
          </ac:spMkLst>
        </pc:spChg>
        <pc:spChg chg="del mod">
          <ac:chgData name="Dhanabal, Yokesh" userId="S::y.dhanabal@student.tue.nl::3e3c7917-984b-47b5-9eff-f0802c2c1b55" providerId="AD" clId="Web-{D12B5EE2-B36A-1970-8EAA-2237945BFA55}" dt="2024-05-19T22:57:22.801" v="858"/>
          <ac:spMkLst>
            <pc:docMk/>
            <pc:sldMk cId="4104562827" sldId="280"/>
            <ac:spMk id="12" creationId="{42662815-90D3-BB82-0A31-CCF9C3FA9ECB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2:53:00.149" v="810" actId="1076"/>
          <ac:spMkLst>
            <pc:docMk/>
            <pc:sldMk cId="4104562827" sldId="280"/>
            <ac:spMk id="13" creationId="{720860FB-324A-F350-C1D7-E90461FF6950}"/>
          </ac:spMkLst>
        </pc:spChg>
        <pc:spChg chg="del mod">
          <ac:chgData name="Dhanabal, Yokesh" userId="S::y.dhanabal@student.tue.nl::3e3c7917-984b-47b5-9eff-f0802c2c1b55" providerId="AD" clId="Web-{D12B5EE2-B36A-1970-8EAA-2237945BFA55}" dt="2024-05-19T22:43:50.970" v="774"/>
          <ac:spMkLst>
            <pc:docMk/>
            <pc:sldMk cId="4104562827" sldId="280"/>
            <ac:spMk id="14" creationId="{134E9855-ED02-2552-D289-B083D9463CAB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2:53:00.164" v="811" actId="1076"/>
          <ac:spMkLst>
            <pc:docMk/>
            <pc:sldMk cId="4104562827" sldId="280"/>
            <ac:spMk id="15" creationId="{CDDFD99A-F743-9D54-938C-6C8A33AC5649}"/>
          </ac:spMkLst>
        </pc:spChg>
        <pc:spChg chg="mod">
          <ac:chgData name="Dhanabal, Yokesh" userId="S::y.dhanabal@student.tue.nl::3e3c7917-984b-47b5-9eff-f0802c2c1b55" providerId="AD" clId="Web-{D12B5EE2-B36A-1970-8EAA-2237945BFA55}" dt="2024-05-20T10:20:50.177" v="1425" actId="20577"/>
          <ac:spMkLst>
            <pc:docMk/>
            <pc:sldMk cId="4104562827" sldId="280"/>
            <ac:spMk id="16" creationId="{4D0C0B38-1FCD-971C-F880-EA21D484BC74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2:53:00.180" v="813" actId="1076"/>
          <ac:spMkLst>
            <pc:docMk/>
            <pc:sldMk cId="4104562827" sldId="280"/>
            <ac:spMk id="17" creationId="{AFEAD1B8-3F7B-89B3-C9A7-D819F080A80B}"/>
          </ac:spMkLst>
        </pc:spChg>
        <pc:spChg chg="del mod">
          <ac:chgData name="Dhanabal, Yokesh" userId="S::y.dhanabal@student.tue.nl::3e3c7917-984b-47b5-9eff-f0802c2c1b55" providerId="AD" clId="Web-{D12B5EE2-B36A-1970-8EAA-2237945BFA55}" dt="2024-05-19T22:42:12.403" v="747"/>
          <ac:spMkLst>
            <pc:docMk/>
            <pc:sldMk cId="4104562827" sldId="280"/>
            <ac:spMk id="18" creationId="{8DC76E08-AFA3-CB12-9A26-9DA0DC58544C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39:28.876" v="1251" actId="1076"/>
          <ac:spMkLst>
            <pc:docMk/>
            <pc:sldMk cId="4104562827" sldId="280"/>
            <ac:spMk id="19" creationId="{358301DD-55D0-9714-79A6-E79217F64CF9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23:00:20.604" v="882"/>
          <ac:spMkLst>
            <pc:docMk/>
            <pc:sldMk cId="4104562827" sldId="280"/>
            <ac:spMk id="20" creationId="{C388138C-EB7E-8AAD-2BF3-BFE7AE3D2D73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23:00:17.292" v="881"/>
          <ac:spMkLst>
            <pc:docMk/>
            <pc:sldMk cId="4104562827" sldId="280"/>
            <ac:spMk id="21" creationId="{CD8955BC-0984-97F2-F1E7-68F7BC69C7DB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22:58:23.412" v="871"/>
          <ac:spMkLst>
            <pc:docMk/>
            <pc:sldMk cId="4104562827" sldId="280"/>
            <ac:spMk id="22" creationId="{371659E9-A33A-864D-AB23-862E230D84FE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20T10:25:18.733" v="1428"/>
          <ac:spMkLst>
            <pc:docMk/>
            <pc:sldMk cId="4104562827" sldId="280"/>
            <ac:spMk id="23" creationId="{34FC09D2-6DA7-08A2-AA98-4BAEB2C77F35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39:09.875" v="1246" actId="1076"/>
          <ac:spMkLst>
            <pc:docMk/>
            <pc:sldMk cId="4104562827" sldId="280"/>
            <ac:spMk id="24" creationId="{B7060FC4-E9C2-837A-7EAD-844DE3366CC1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23:00:53.731" v="888"/>
          <ac:spMkLst>
            <pc:docMk/>
            <pc:sldMk cId="4104562827" sldId="280"/>
            <ac:spMk id="25" creationId="{1A03A8DE-1E0F-8ADF-6EE5-F0A61C8F7F3C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39:20.829" v="1250" actId="1076"/>
          <ac:spMkLst>
            <pc:docMk/>
            <pc:sldMk cId="4104562827" sldId="280"/>
            <ac:spMk id="26" creationId="{3CF0923C-AEEA-E63A-B51F-BE6148CC65B0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20T10:24:51.045" v="1427" actId="14100"/>
          <ac:spMkLst>
            <pc:docMk/>
            <pc:sldMk cId="4104562827" sldId="280"/>
            <ac:spMk id="27" creationId="{3BD8F474-BF11-45F9-3CC3-80AE07026E8C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39:09.828" v="1243" actId="1076"/>
          <ac:spMkLst>
            <pc:docMk/>
            <pc:sldMk cId="4104562827" sldId="280"/>
            <ac:spMk id="29" creationId="{CCB53926-5618-C6C4-F28E-1EA4E82B961D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39:09.844" v="1244" actId="1076"/>
          <ac:spMkLst>
            <pc:docMk/>
            <pc:sldMk cId="4104562827" sldId="280"/>
            <ac:spMk id="30" creationId="{3332D63B-17A2-6708-C030-0284BECF2124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39:09.860" v="1245" actId="1076"/>
          <ac:spMkLst>
            <pc:docMk/>
            <pc:sldMk cId="4104562827" sldId="280"/>
            <ac:spMk id="31" creationId="{E6026508-02AA-917C-32BD-8F96F8BC9BBB}"/>
          </ac:spMkLst>
        </pc:spChg>
        <pc:spChg chg="del mod">
          <ac:chgData name="Dhanabal, Yokesh" userId="S::y.dhanabal@student.tue.nl::3e3c7917-984b-47b5-9eff-f0802c2c1b55" providerId="AD" clId="Web-{D12B5EE2-B36A-1970-8EAA-2237945BFA55}" dt="2024-05-19T22:42:15.232" v="748"/>
          <ac:spMkLst>
            <pc:docMk/>
            <pc:sldMk cId="4104562827" sldId="280"/>
            <ac:spMk id="32" creationId="{AFBE96E8-E346-01A9-3FBC-1FB747E47065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23:15:43.581" v="980"/>
          <ac:spMkLst>
            <pc:docMk/>
            <pc:sldMk cId="4104562827" sldId="280"/>
            <ac:spMk id="33" creationId="{62DAB1C3-5725-416A-FA32-E4CE58E70B19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20T10:20:32.645" v="1421"/>
          <ac:spMkLst>
            <pc:docMk/>
            <pc:sldMk cId="4104562827" sldId="280"/>
            <ac:spMk id="34" creationId="{2AC7EB94-17CB-A688-AE8E-ED43114E9017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23:35:40.929" v="1155"/>
          <ac:spMkLst>
            <pc:docMk/>
            <pc:sldMk cId="4104562827" sldId="280"/>
            <ac:spMk id="35" creationId="{D6E2D43C-53F7-499F-8EB4-F3CF21DE1970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23:33:26.267" v="1123"/>
          <ac:spMkLst>
            <pc:docMk/>
            <pc:sldMk cId="4104562827" sldId="280"/>
            <ac:spMk id="38" creationId="{EAC9092A-98F7-C73E-37FB-40FDF6698572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39:09.875" v="1247" actId="1076"/>
          <ac:spMkLst>
            <pc:docMk/>
            <pc:sldMk cId="4104562827" sldId="280"/>
            <ac:spMk id="39" creationId="{ABBCA795-65EA-532E-4BD9-787CF4FC984D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39:09.891" v="1248" actId="1076"/>
          <ac:spMkLst>
            <pc:docMk/>
            <pc:sldMk cId="4104562827" sldId="280"/>
            <ac:spMk id="40" creationId="{CD316C49-CFCB-A871-B71E-8C8108171A60}"/>
          </ac:spMkLst>
        </pc:spChg>
        <pc:picChg chg="del mod">
          <ac:chgData name="Dhanabal, Yokesh" userId="S::y.dhanabal@student.tue.nl::3e3c7917-984b-47b5-9eff-f0802c2c1b55" providerId="AD" clId="Web-{D12B5EE2-B36A-1970-8EAA-2237945BFA55}" dt="2024-05-19T22:44:57.003" v="784"/>
          <ac:picMkLst>
            <pc:docMk/>
            <pc:sldMk cId="4104562827" sldId="280"/>
            <ac:picMk id="10" creationId="{6509A7A1-3428-F293-D6E0-885AFC308C4F}"/>
          </ac:picMkLst>
        </pc:picChg>
        <pc:picChg chg="add del mod">
          <ac:chgData name="Dhanabal, Yokesh" userId="S::y.dhanabal@student.tue.nl::3e3c7917-984b-47b5-9eff-f0802c2c1b55" providerId="AD" clId="Web-{D12B5EE2-B36A-1970-8EAA-2237945BFA55}" dt="2024-05-19T23:22:38.805" v="1015"/>
          <ac:picMkLst>
            <pc:docMk/>
            <pc:sldMk cId="4104562827" sldId="280"/>
            <ac:picMk id="28" creationId="{31BF2F0E-E7EB-7873-ACFA-6ABEDBC53DF9}"/>
          </ac:picMkLst>
        </pc:picChg>
        <pc:picChg chg="add del mod">
          <ac:chgData name="Dhanabal, Yokesh" userId="S::y.dhanabal@student.tue.nl::3e3c7917-984b-47b5-9eff-f0802c2c1b55" providerId="AD" clId="Web-{D12B5EE2-B36A-1970-8EAA-2237945BFA55}" dt="2024-05-19T23:24:48.341" v="1046"/>
          <ac:picMkLst>
            <pc:docMk/>
            <pc:sldMk cId="4104562827" sldId="280"/>
            <ac:picMk id="36" creationId="{CF37F6A1-F8BA-4E2A-3DC5-0DA994E23F8E}"/>
          </ac:picMkLst>
        </pc:picChg>
        <pc:picChg chg="add mod">
          <ac:chgData name="Dhanabal, Yokesh" userId="S::y.dhanabal@student.tue.nl::3e3c7917-984b-47b5-9eff-f0802c2c1b55" providerId="AD" clId="Web-{D12B5EE2-B36A-1970-8EAA-2237945BFA55}" dt="2024-05-19T23:25:13.451" v="1050"/>
          <ac:picMkLst>
            <pc:docMk/>
            <pc:sldMk cId="4104562827" sldId="280"/>
            <ac:picMk id="37" creationId="{C1DEA9E0-FDFE-008B-76FC-3D0943A7A37C}"/>
          </ac:picMkLst>
        </pc:picChg>
      </pc:sldChg>
      <pc:sldChg chg="addSp delSp modSp add replId">
        <pc:chgData name="Dhanabal, Yokesh" userId="S::y.dhanabal@student.tue.nl::3e3c7917-984b-47b5-9eff-f0802c2c1b55" providerId="AD" clId="Web-{D12B5EE2-B36A-1970-8EAA-2237945BFA55}" dt="2024-05-19T23:43:56.343" v="1372" actId="1076"/>
        <pc:sldMkLst>
          <pc:docMk/>
          <pc:sldMk cId="2368234168" sldId="281"/>
        </pc:sldMkLst>
        <pc:spChg chg="mod">
          <ac:chgData name="Dhanabal, Yokesh" userId="S::y.dhanabal@student.tue.nl::3e3c7917-984b-47b5-9eff-f0802c2c1b55" providerId="AD" clId="Web-{D12B5EE2-B36A-1970-8EAA-2237945BFA55}" dt="2024-05-19T23:24:42.512" v="1045" actId="20577"/>
          <ac:spMkLst>
            <pc:docMk/>
            <pc:sldMk cId="2368234168" sldId="281"/>
            <ac:spMk id="2" creationId="{00000000-0000-0000-0000-000000000000}"/>
          </ac:spMkLst>
        </pc:spChg>
        <pc:spChg chg="del mod">
          <ac:chgData name="Dhanabal, Yokesh" userId="S::y.dhanabal@student.tue.nl::3e3c7917-984b-47b5-9eff-f0802c2c1b55" providerId="AD" clId="Web-{D12B5EE2-B36A-1970-8EAA-2237945BFA55}" dt="2024-05-19T18:59:42.171" v="705"/>
          <ac:spMkLst>
            <pc:docMk/>
            <pc:sldMk cId="2368234168" sldId="281"/>
            <ac:spMk id="3" creationId="{00000000-0000-0000-0000-000000000000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43:03.560" v="1367"/>
          <ac:spMkLst>
            <pc:docMk/>
            <pc:sldMk cId="2368234168" sldId="281"/>
            <ac:spMk id="4" creationId="{00000000-0000-0000-0000-000000000000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6" creationId="{66E45F8C-B7B1-DA8A-1723-DAA882767B89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7" creationId="{62088611-54EE-046A-B820-148E6FB21AD1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20:04:18.792" v="713"/>
          <ac:spMkLst>
            <pc:docMk/>
            <pc:sldMk cId="2368234168" sldId="281"/>
            <ac:spMk id="7" creationId="{E9E7525A-DB3C-E99F-6C98-079188D34576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8" creationId="{C8B23C69-D7EF-B812-522B-F8166548911B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9" creationId="{3873E69E-F37E-8E57-E05B-629416A11C81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0" creationId="{0FA57CA0-793F-D752-9C28-63C6B76A1EB7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1" creationId="{917C8CC0-4F25-A460-B92D-628DD8E99F0C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2" creationId="{69DA14BE-B979-0190-5DC3-FDC97AA252DF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3" creationId="{78B03DD9-70D1-6662-7655-6BE735F16E8F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4" creationId="{D5E53FF4-9FA5-8009-338B-5E7BA405C37A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5" creationId="{7B3A0B15-4EC6-4468-9A7A-FEC921F0A575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6" creationId="{A0CC0551-21D9-649A-8E6F-9761C87E0A43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7" creationId="{F4370346-A1B0-F6F8-3AF3-4A8FAB9BA446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8" creationId="{39B3B881-75A8-8F94-2D6E-019A5E5AE11A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19" creationId="{9ED5481D-69AB-A4F1-EC36-6FA9C7A34B67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20" creationId="{AFC7F814-496B-F0CE-AED6-B6F2BFE2F04E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7:48:28.633" v="470"/>
          <ac:spMkLst>
            <pc:docMk/>
            <pc:sldMk cId="2368234168" sldId="281"/>
            <ac:spMk id="21" creationId="{4B48FE6E-A21A-262F-ECB9-A1B9465D97FF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99" v="535"/>
          <ac:spMkLst>
            <pc:docMk/>
            <pc:sldMk cId="2368234168" sldId="281"/>
            <ac:spMk id="22" creationId="{66E45F8C-B7B1-DA8A-1723-DAA882767B89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99" v="534"/>
          <ac:spMkLst>
            <pc:docMk/>
            <pc:sldMk cId="2368234168" sldId="281"/>
            <ac:spMk id="23" creationId="{62088611-54EE-046A-B820-148E6FB21AD1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99" v="533"/>
          <ac:spMkLst>
            <pc:docMk/>
            <pc:sldMk cId="2368234168" sldId="281"/>
            <ac:spMk id="24" creationId="{C8B23C69-D7EF-B812-522B-F8166548911B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99" v="532"/>
          <ac:spMkLst>
            <pc:docMk/>
            <pc:sldMk cId="2368234168" sldId="281"/>
            <ac:spMk id="25" creationId="{3873E69E-F37E-8E57-E05B-629416A11C81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31"/>
          <ac:spMkLst>
            <pc:docMk/>
            <pc:sldMk cId="2368234168" sldId="281"/>
            <ac:spMk id="26" creationId="{0FA57CA0-793F-D752-9C28-63C6B76A1EB7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30"/>
          <ac:spMkLst>
            <pc:docMk/>
            <pc:sldMk cId="2368234168" sldId="281"/>
            <ac:spMk id="27" creationId="{917C8CC0-4F25-A460-B92D-628DD8E99F0C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9"/>
          <ac:spMkLst>
            <pc:docMk/>
            <pc:sldMk cId="2368234168" sldId="281"/>
            <ac:spMk id="28" creationId="{69DA14BE-B979-0190-5DC3-FDC97AA252DF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8"/>
          <ac:spMkLst>
            <pc:docMk/>
            <pc:sldMk cId="2368234168" sldId="281"/>
            <ac:spMk id="29" creationId="{78B03DD9-70D1-6662-7655-6BE735F16E8F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7"/>
          <ac:spMkLst>
            <pc:docMk/>
            <pc:sldMk cId="2368234168" sldId="281"/>
            <ac:spMk id="30" creationId="{D5E53FF4-9FA5-8009-338B-5E7BA405C37A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6"/>
          <ac:spMkLst>
            <pc:docMk/>
            <pc:sldMk cId="2368234168" sldId="281"/>
            <ac:spMk id="31" creationId="{7B3A0B15-4EC6-4468-9A7A-FEC921F0A575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5"/>
          <ac:spMkLst>
            <pc:docMk/>
            <pc:sldMk cId="2368234168" sldId="281"/>
            <ac:spMk id="32" creationId="{A0CC0551-21D9-649A-8E6F-9761C87E0A43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4"/>
          <ac:spMkLst>
            <pc:docMk/>
            <pc:sldMk cId="2368234168" sldId="281"/>
            <ac:spMk id="33" creationId="{F4370346-A1B0-F6F8-3AF3-4A8FAB9BA446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3"/>
          <ac:spMkLst>
            <pc:docMk/>
            <pc:sldMk cId="2368234168" sldId="281"/>
            <ac:spMk id="34" creationId="{39B3B881-75A8-8F94-2D6E-019A5E5AE11A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2"/>
          <ac:spMkLst>
            <pc:docMk/>
            <pc:sldMk cId="2368234168" sldId="281"/>
            <ac:spMk id="35" creationId="{9ED5481D-69AB-A4F1-EC36-6FA9C7A34B67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1"/>
          <ac:spMkLst>
            <pc:docMk/>
            <pc:sldMk cId="2368234168" sldId="281"/>
            <ac:spMk id="36" creationId="{AFC7F814-496B-F0CE-AED6-B6F2BFE2F04E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48:58.884" v="520"/>
          <ac:spMkLst>
            <pc:docMk/>
            <pc:sldMk cId="2368234168" sldId="281"/>
            <ac:spMk id="37" creationId="{4B48FE6E-A21A-262F-ECB9-A1B9465D97FF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2:06:02.657" v="715"/>
          <ac:spMkLst>
            <pc:docMk/>
            <pc:sldMk cId="2368234168" sldId="281"/>
            <ac:spMk id="38" creationId="{66E45F8C-B7B1-DA8A-1723-DAA882767B89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8:08:24.194" v="685"/>
          <ac:spMkLst>
            <pc:docMk/>
            <pc:sldMk cId="2368234168" sldId="281"/>
            <ac:spMk id="39" creationId="{62088611-54EE-046A-B820-148E6FB21AD1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8:07:55.005" v="682" actId="14100"/>
          <ac:spMkLst>
            <pc:docMk/>
            <pc:sldMk cId="2368234168" sldId="281"/>
            <ac:spMk id="40" creationId="{C8B23C69-D7EF-B812-522B-F8166548911B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8:03:54.981" v="639" actId="1076"/>
          <ac:spMkLst>
            <pc:docMk/>
            <pc:sldMk cId="2368234168" sldId="281"/>
            <ac:spMk id="41" creationId="{3873E69E-F37E-8E57-E05B-629416A11C81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53:41.006" v="586"/>
          <ac:spMkLst>
            <pc:docMk/>
            <pc:sldMk cId="2368234168" sldId="281"/>
            <ac:spMk id="42" creationId="{0FA57CA0-793F-D752-9C28-63C6B76A1EB7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8:08:32.413" v="686"/>
          <ac:spMkLst>
            <pc:docMk/>
            <pc:sldMk cId="2368234168" sldId="281"/>
            <ac:spMk id="43" creationId="{917C8CC0-4F25-A460-B92D-628DD8E99F0C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8:03:34.012" v="636" actId="1076"/>
          <ac:spMkLst>
            <pc:docMk/>
            <pc:sldMk cId="2368234168" sldId="281"/>
            <ac:spMk id="44" creationId="{69DA14BE-B979-0190-5DC3-FDC97AA252DF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10:19.866" v="947"/>
          <ac:spMkLst>
            <pc:docMk/>
            <pc:sldMk cId="2368234168" sldId="281"/>
            <ac:spMk id="45" creationId="{78B03DD9-70D1-6662-7655-6BE735F16E8F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10:22.585" v="948"/>
          <ac:spMkLst>
            <pc:docMk/>
            <pc:sldMk cId="2368234168" sldId="281"/>
            <ac:spMk id="46" creationId="{D5E53FF4-9FA5-8009-338B-5E7BA405C37A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43:47.843" v="1371" actId="1076"/>
          <ac:spMkLst>
            <pc:docMk/>
            <pc:sldMk cId="2368234168" sldId="281"/>
            <ac:spMk id="47" creationId="{7B3A0B15-4EC6-4468-9A7A-FEC921F0A575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8:05:57.423" v="666" actId="1076"/>
          <ac:spMkLst>
            <pc:docMk/>
            <pc:sldMk cId="2368234168" sldId="281"/>
            <ac:spMk id="48" creationId="{A0CC0551-21D9-649A-8E6F-9761C87E0A43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17:51:59.659" v="567"/>
          <ac:spMkLst>
            <pc:docMk/>
            <pc:sldMk cId="2368234168" sldId="281"/>
            <ac:spMk id="49" creationId="{F4370346-A1B0-F6F8-3AF3-4A8FAB9BA446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43:27.342" v="1368" actId="1076"/>
          <ac:spMkLst>
            <pc:docMk/>
            <pc:sldMk cId="2368234168" sldId="281"/>
            <ac:spMk id="50" creationId="{39B3B881-75A8-8F94-2D6E-019A5E5AE11A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43:39.030" v="1369" actId="1076"/>
          <ac:spMkLst>
            <pc:docMk/>
            <pc:sldMk cId="2368234168" sldId="281"/>
            <ac:spMk id="51" creationId="{9ED5481D-69AB-A4F1-EC36-6FA9C7A34B67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8:09:24.992" v="694"/>
          <ac:spMkLst>
            <pc:docMk/>
            <pc:sldMk cId="2368234168" sldId="281"/>
            <ac:spMk id="52" creationId="{AFC7F814-496B-F0CE-AED6-B6F2BFE2F04E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8:09:16.195" v="693"/>
          <ac:spMkLst>
            <pc:docMk/>
            <pc:sldMk cId="2368234168" sldId="281"/>
            <ac:spMk id="53" creationId="{4B48FE6E-A21A-262F-ECB9-A1B9465D97FF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18:06:18.689" v="669"/>
          <ac:spMkLst>
            <pc:docMk/>
            <pc:sldMk cId="2368234168" sldId="281"/>
            <ac:spMk id="55" creationId="{2FE7EBB7-77C6-B0B8-1897-92CABC04BE41}"/>
          </ac:spMkLst>
        </pc:spChg>
        <pc:spChg chg="add mod">
          <ac:chgData name="Dhanabal, Yokesh" userId="S::y.dhanabal@student.tue.nl::3e3c7917-984b-47b5-9eff-f0802c2c1b55" providerId="AD" clId="Web-{D12B5EE2-B36A-1970-8EAA-2237945BFA55}" dt="2024-05-19T23:43:56.343" v="1372" actId="1076"/>
          <ac:spMkLst>
            <pc:docMk/>
            <pc:sldMk cId="2368234168" sldId="281"/>
            <ac:spMk id="56" creationId="{D6B2A481-A85B-760D-D4ED-045C749D5FBB}"/>
          </ac:spMkLst>
        </pc:spChg>
        <pc:picChg chg="add mod">
          <ac:chgData name="Dhanabal, Yokesh" userId="S::y.dhanabal@student.tue.nl::3e3c7917-984b-47b5-9eff-f0802c2c1b55" providerId="AD" clId="Web-{D12B5EE2-B36A-1970-8EAA-2237945BFA55}" dt="2024-05-19T23:23:25.025" v="1022" actId="1076"/>
          <ac:picMkLst>
            <pc:docMk/>
            <pc:sldMk cId="2368234168" sldId="281"/>
            <ac:picMk id="6" creationId="{36A8BD12-52FA-AD38-A0E7-61F7ABBDBD14}"/>
          </ac:picMkLst>
        </pc:picChg>
        <pc:picChg chg="add del mod modCrop">
          <ac:chgData name="Dhanabal, Yokesh" userId="S::y.dhanabal@student.tue.nl::3e3c7917-984b-47b5-9eff-f0802c2c1b55" providerId="AD" clId="Web-{D12B5EE2-B36A-1970-8EAA-2237945BFA55}" dt="2024-05-19T23:23:00.134" v="1018"/>
          <ac:picMkLst>
            <pc:docMk/>
            <pc:sldMk cId="2368234168" sldId="281"/>
            <ac:picMk id="54" creationId="{96BC064A-2465-CBA8-3225-43E0B40152F0}"/>
          </ac:picMkLst>
        </pc:picChg>
      </pc:sldChg>
      <pc:sldChg chg="addSp delSp modSp add del replId">
        <pc:chgData name="Dhanabal, Yokesh" userId="S::y.dhanabal@student.tue.nl::3e3c7917-984b-47b5-9eff-f0802c2c1b55" providerId="AD" clId="Web-{D12B5EE2-B36A-1970-8EAA-2237945BFA55}" dt="2024-05-19T23:44:26.251" v="1373"/>
        <pc:sldMkLst>
          <pc:docMk/>
          <pc:sldMk cId="1854084761" sldId="282"/>
        </pc:sldMkLst>
        <pc:spChg chg="mod">
          <ac:chgData name="Dhanabal, Yokesh" userId="S::y.dhanabal@student.tue.nl::3e3c7917-984b-47b5-9eff-f0802c2c1b55" providerId="AD" clId="Web-{D12B5EE2-B36A-1970-8EAA-2237945BFA55}" dt="2024-05-19T18:59:34.499" v="702" actId="20577"/>
          <ac:spMkLst>
            <pc:docMk/>
            <pc:sldMk cId="1854084761" sldId="282"/>
            <ac:spMk id="3" creationId="{00000000-0000-0000-0000-000000000000}"/>
          </ac:spMkLst>
        </pc:spChg>
        <pc:spChg chg="mod">
          <ac:chgData name="Dhanabal, Yokesh" userId="S::y.dhanabal@student.tue.nl::3e3c7917-984b-47b5-9eff-f0802c2c1b55" providerId="AD" clId="Web-{D12B5EE2-B36A-1970-8EAA-2237945BFA55}" dt="2024-05-19T23:43:03.560" v="1367"/>
          <ac:spMkLst>
            <pc:docMk/>
            <pc:sldMk cId="1854084761" sldId="282"/>
            <ac:spMk id="4" creationId="{00000000-0000-0000-0000-000000000000}"/>
          </ac:spMkLst>
        </pc:spChg>
        <pc:spChg chg="add del">
          <ac:chgData name="Dhanabal, Yokesh" userId="S::y.dhanabal@student.tue.nl::3e3c7917-984b-47b5-9eff-f0802c2c1b55" providerId="AD" clId="Web-{D12B5EE2-B36A-1970-8EAA-2237945BFA55}" dt="2024-05-19T18:59:48.343" v="707"/>
          <ac:spMkLst>
            <pc:docMk/>
            <pc:sldMk cId="1854084761" sldId="282"/>
            <ac:spMk id="6" creationId="{2F516296-C0CF-B2D6-6389-EBFBB1B75CC6}"/>
          </ac:spMkLst>
        </pc:spChg>
        <pc:spChg chg="add del mod">
          <ac:chgData name="Dhanabal, Yokesh" userId="S::y.dhanabal@student.tue.nl::3e3c7917-984b-47b5-9eff-f0802c2c1b55" providerId="AD" clId="Web-{D12B5EE2-B36A-1970-8EAA-2237945BFA55}" dt="2024-05-19T22:40:53.104" v="727"/>
          <ac:spMkLst>
            <pc:docMk/>
            <pc:sldMk cId="1854084761" sldId="282"/>
            <ac:spMk id="7" creationId="{2F516296-C0CF-B2D6-6389-EBFBB1B75CC6}"/>
          </ac:spMkLst>
        </pc:spChg>
      </pc:sldChg>
      <pc:sldChg chg="add del replId">
        <pc:chgData name="Dhanabal, Yokesh" userId="S::y.dhanabal@student.tue.nl::3e3c7917-984b-47b5-9eff-f0802c2c1b55" providerId="AD" clId="Web-{D12B5EE2-B36A-1970-8EAA-2237945BFA55}" dt="2024-05-19T18:59:37.421" v="704"/>
        <pc:sldMkLst>
          <pc:docMk/>
          <pc:sldMk cId="3702094217" sldId="283"/>
        </pc:sldMkLst>
      </pc:sldChg>
      <pc:sldMasterChg chg="modSp mod modSldLayout">
        <pc:chgData name="Dhanabal, Yokesh" userId="S::y.dhanabal@student.tue.nl::3e3c7917-984b-47b5-9eff-f0802c2c1b55" providerId="AD" clId="Web-{D12B5EE2-B36A-1970-8EAA-2237945BFA55}" dt="2024-05-19T23:43:03.560" v="1367"/>
        <pc:sldMasterMkLst>
          <pc:docMk/>
          <pc:sldMasterMk cId="2422791903" sldId="2147483660"/>
        </pc:sldMasterMkLst>
        <pc:spChg chg="mod">
          <ac:chgData name="Dhanabal, Yokesh" userId="S::y.dhanabal@student.tue.nl::3e3c7917-984b-47b5-9eff-f0802c2c1b55" providerId="AD" clId="Web-{D12B5EE2-B36A-1970-8EAA-2237945BFA55}" dt="2024-05-19T23:43:03.560" v="1367"/>
          <ac:spMkLst>
            <pc:docMk/>
            <pc:sldMasterMk cId="2422791903" sldId="2147483660"/>
            <ac:spMk id="5" creationId="{00000000-0000-0000-0000-000000000000}"/>
          </ac:spMkLst>
        </pc:spChg>
        <pc:sldLayoutChg chg="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223749774" sldId="2147483661"/>
          </pc:sldLayoutMkLst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4194838218" sldId="2147483662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4194838218" sldId="2147483662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1682407067" sldId="2147483664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1682407067" sldId="2147483664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981543629" sldId="2147483672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981543629" sldId="2147483672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3272405502" sldId="2147483673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3272405502" sldId="2147483673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1938494043" sldId="2147483674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1938494043" sldId="2147483674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2449201380" sldId="2147483675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2449201380" sldId="2147483675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1887270595" sldId="2147483676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1887270595" sldId="2147483676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681225933" sldId="2147483677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681225933" sldId="2147483677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770151246" sldId="2147483678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770151246" sldId="2147483678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2696832890" sldId="2147483679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2696832890" sldId="2147483679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3881866835" sldId="2147483680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3881866835" sldId="2147483680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2533965812" sldId="2147483681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2533965812" sldId="2147483681"/>
              <ac:spMk id="5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2399389683" sldId="2147483682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2399389683" sldId="2147483682"/>
              <ac:spMk id="6" creationId="{00000000-0000-0000-0000-000000000000}"/>
            </ac:spMkLst>
          </pc:spChg>
        </pc:sldLayoutChg>
        <pc:sldLayoutChg chg="modSp 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4202347483" sldId="2147483683"/>
          </pc:sldLayoutMkLst>
          <pc:spChg chg="mod">
            <ac:chgData name="Dhanabal, Yokesh" userId="S::y.dhanabal@student.tue.nl::3e3c7917-984b-47b5-9eff-f0802c2c1b55" providerId="AD" clId="Web-{D12B5EE2-B36A-1970-8EAA-2237945BFA55}" dt="2024-05-19T23:43:03.560" v="1367"/>
            <ac:spMkLst>
              <pc:docMk/>
              <pc:sldMasterMk cId="2422791903" sldId="2147483660"/>
              <pc:sldLayoutMk cId="4202347483" sldId="2147483683"/>
              <ac:spMk id="6" creationId="{00000000-0000-0000-0000-000000000000}"/>
            </ac:spMkLst>
          </pc:spChg>
        </pc:sldLayoutChg>
        <pc:sldLayoutChg chg="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1644222885" sldId="2147483684"/>
          </pc:sldLayoutMkLst>
        </pc:sldLayoutChg>
        <pc:sldLayoutChg chg="mod">
          <pc:chgData name="Dhanabal, Yokesh" userId="S::y.dhanabal@student.tue.nl::3e3c7917-984b-47b5-9eff-f0802c2c1b55" providerId="AD" clId="Web-{D12B5EE2-B36A-1970-8EAA-2237945BFA55}" dt="2024-05-19T23:43:03.560" v="1367"/>
          <pc:sldLayoutMkLst>
            <pc:docMk/>
            <pc:sldMasterMk cId="2422791903" sldId="2147483660"/>
            <pc:sldLayoutMk cId="2931105522" sldId="2147483685"/>
          </pc:sldLayoutMkLst>
        </pc:sldLayoutChg>
      </pc:sldMasterChg>
    </pc:docChg>
  </pc:docChgLst>
  <pc:docChgLst>
    <pc:chgData name="Rouhi, Mahsa" userId="S::m.rouhi@student.tue.nl::d519a272-fb22-4327-8746-d0f2f412edce" providerId="AD" clId="Web-{B4A7F5E9-34A7-FC86-EC86-9FF97A434F30}"/>
    <pc:docChg chg="modSld addSection delSection">
      <pc:chgData name="Rouhi, Mahsa" userId="S::m.rouhi@student.tue.nl::d519a272-fb22-4327-8746-d0f2f412edce" providerId="AD" clId="Web-{B4A7F5E9-34A7-FC86-EC86-9FF97A434F30}" dt="2024-05-28T08:08:28.074" v="116" actId="20577"/>
      <pc:docMkLst>
        <pc:docMk/>
      </pc:docMkLst>
      <pc:sldChg chg="addSp delSp modSp">
        <pc:chgData name="Rouhi, Mahsa" userId="S::m.rouhi@student.tue.nl::d519a272-fb22-4327-8746-d0f2f412edce" providerId="AD" clId="Web-{B4A7F5E9-34A7-FC86-EC86-9FF97A434F30}" dt="2024-05-28T08:08:28.074" v="116" actId="20577"/>
        <pc:sldMkLst>
          <pc:docMk/>
          <pc:sldMk cId="3390153822" sldId="284"/>
        </pc:sldMkLst>
        <pc:spChg chg="add del mod">
          <ac:chgData name="Rouhi, Mahsa" userId="S::m.rouhi@student.tue.nl::d519a272-fb22-4327-8746-d0f2f412edce" providerId="AD" clId="Web-{B4A7F5E9-34A7-FC86-EC86-9FF97A434F30}" dt="2024-05-28T08:05:49.991" v="19"/>
          <ac:spMkLst>
            <pc:docMk/>
            <pc:sldMk cId="3390153822" sldId="284"/>
            <ac:spMk id="2" creationId="{18ECB7F0-C18C-89C7-504B-2657DABA3DFC}"/>
          </ac:spMkLst>
        </pc:spChg>
        <pc:spChg chg="add mod">
          <ac:chgData name="Rouhi, Mahsa" userId="S::m.rouhi@student.tue.nl::d519a272-fb22-4327-8746-d0f2f412edce" providerId="AD" clId="Web-{B4A7F5E9-34A7-FC86-EC86-9FF97A434F30}" dt="2024-05-28T08:08:28.074" v="116" actId="20577"/>
          <ac:spMkLst>
            <pc:docMk/>
            <pc:sldMk cId="3390153822" sldId="284"/>
            <ac:spMk id="3" creationId="{2BDAF3E6-4141-53C5-D796-0185F087DCF0}"/>
          </ac:spMkLst>
        </pc:spChg>
        <pc:spChg chg="mod">
          <ac:chgData name="Rouhi, Mahsa" userId="S::m.rouhi@student.tue.nl::d519a272-fb22-4327-8746-d0f2f412edce" providerId="AD" clId="Web-{B4A7F5E9-34A7-FC86-EC86-9FF97A434F30}" dt="2024-05-28T08:06:40.571" v="91" actId="1076"/>
          <ac:spMkLst>
            <pc:docMk/>
            <pc:sldMk cId="3390153822" sldId="284"/>
            <ac:spMk id="6" creationId="{56C8FF4E-5B7B-2343-F96C-B83AA46634C5}"/>
          </ac:spMkLst>
        </pc:spChg>
      </pc:sldChg>
    </pc:docChg>
  </pc:docChgLst>
  <pc:docChgLst>
    <pc:chgData name="Muni Krishna, Manish" userId="S::m.muni.krishna@student.tue.nl::f4883d18-5896-4c67-afba-e58aaa8a6c2e" providerId="AD" clId="Web-{65A37E8A-37C4-228A-02A9-987FA71758F9}"/>
    <pc:docChg chg="addSld delSld modSld modSection">
      <pc:chgData name="Muni Krishna, Manish" userId="S::m.muni.krishna@student.tue.nl::f4883d18-5896-4c67-afba-e58aaa8a6c2e" providerId="AD" clId="Web-{65A37E8A-37C4-228A-02A9-987FA71758F9}" dt="2024-06-19T22:41:33.118" v="1263"/>
      <pc:docMkLst>
        <pc:docMk/>
      </pc:docMkLst>
      <pc:sldChg chg="del">
        <pc:chgData name="Muni Krishna, Manish" userId="S::m.muni.krishna@student.tue.nl::f4883d18-5896-4c67-afba-e58aaa8a6c2e" providerId="AD" clId="Web-{65A37E8A-37C4-228A-02A9-987FA71758F9}" dt="2024-06-19T19:53:59.119" v="814"/>
        <pc:sldMkLst>
          <pc:docMk/>
          <pc:sldMk cId="1040458543" sldId="282"/>
        </pc:sldMkLst>
      </pc:sldChg>
      <pc:sldChg chg="modSp">
        <pc:chgData name="Muni Krishna, Manish" userId="S::m.muni.krishna@student.tue.nl::f4883d18-5896-4c67-afba-e58aaa8a6c2e" providerId="AD" clId="Web-{65A37E8A-37C4-228A-02A9-987FA71758F9}" dt="2024-06-19T19:58:25.050" v="845" actId="20577"/>
        <pc:sldMkLst>
          <pc:docMk/>
          <pc:sldMk cId="1149569242" sldId="283"/>
        </pc:sldMkLst>
        <pc:spChg chg="mod">
          <ac:chgData name="Muni Krishna, Manish" userId="S::m.muni.krishna@student.tue.nl::f4883d18-5896-4c67-afba-e58aaa8a6c2e" providerId="AD" clId="Web-{65A37E8A-37C4-228A-02A9-987FA71758F9}" dt="2024-06-19T19:58:25.050" v="845" actId="20577"/>
          <ac:spMkLst>
            <pc:docMk/>
            <pc:sldMk cId="1149569242" sldId="283"/>
            <ac:spMk id="28" creationId="{FA42F359-26ED-9333-8A60-25DAF0F181AA}"/>
          </ac:spMkLst>
        </pc:spChg>
      </pc:sldChg>
      <pc:sldChg chg="addSp delSp modSp">
        <pc:chgData name="Muni Krishna, Manish" userId="S::m.muni.krishna@student.tue.nl::f4883d18-5896-4c67-afba-e58aaa8a6c2e" providerId="AD" clId="Web-{65A37E8A-37C4-228A-02A9-987FA71758F9}" dt="2024-06-19T19:12:15.377" v="133" actId="20577"/>
        <pc:sldMkLst>
          <pc:docMk/>
          <pc:sldMk cId="50136855" sldId="286"/>
        </pc:sldMkLst>
        <pc:spChg chg="mod">
          <ac:chgData name="Muni Krishna, Manish" userId="S::m.muni.krishna@student.tue.nl::f4883d18-5896-4c67-afba-e58aaa8a6c2e" providerId="AD" clId="Web-{65A37E8A-37C4-228A-02A9-987FA71758F9}" dt="2024-06-19T19:12:15.377" v="133" actId="20577"/>
          <ac:spMkLst>
            <pc:docMk/>
            <pc:sldMk cId="50136855" sldId="286"/>
            <ac:spMk id="3" creationId="{B7E9A310-9F5F-2125-A896-5978D2B29DCB}"/>
          </ac:spMkLst>
        </pc:spChg>
        <pc:spChg chg="mod">
          <ac:chgData name="Muni Krishna, Manish" userId="S::m.muni.krishna@student.tue.nl::f4883d18-5896-4c67-afba-e58aaa8a6c2e" providerId="AD" clId="Web-{65A37E8A-37C4-228A-02A9-987FA71758F9}" dt="2024-06-19T18:26:00.588" v="130" actId="1076"/>
          <ac:spMkLst>
            <pc:docMk/>
            <pc:sldMk cId="50136855" sldId="286"/>
            <ac:spMk id="17" creationId="{A935BCDE-A2E0-3300-E076-43C818DBC5E0}"/>
          </ac:spMkLst>
        </pc:spChg>
        <pc:picChg chg="del">
          <ac:chgData name="Muni Krishna, Manish" userId="S::m.muni.krishna@student.tue.nl::f4883d18-5896-4c67-afba-e58aaa8a6c2e" providerId="AD" clId="Web-{65A37E8A-37C4-228A-02A9-987FA71758F9}" dt="2024-06-19T18:25:32.977" v="125"/>
          <ac:picMkLst>
            <pc:docMk/>
            <pc:sldMk cId="50136855" sldId="286"/>
            <ac:picMk id="7" creationId="{9BA4EE23-F9E2-CB1C-689A-72C61D4DE1DB}"/>
          </ac:picMkLst>
        </pc:picChg>
        <pc:picChg chg="add mod">
          <ac:chgData name="Muni Krishna, Manish" userId="S::m.muni.krishna@student.tue.nl::f4883d18-5896-4c67-afba-e58aaa8a6c2e" providerId="AD" clId="Web-{65A37E8A-37C4-228A-02A9-987FA71758F9}" dt="2024-06-19T18:25:52.869" v="129" actId="1076"/>
          <ac:picMkLst>
            <pc:docMk/>
            <pc:sldMk cId="50136855" sldId="286"/>
            <ac:picMk id="9" creationId="{0FCBC9E4-EF65-72FF-7942-EC830C58BBD4}"/>
          </ac:picMkLst>
        </pc:picChg>
      </pc:sldChg>
      <pc:sldChg chg="modSp">
        <pc:chgData name="Muni Krishna, Manish" userId="S::m.muni.krishna@student.tue.nl::f4883d18-5896-4c67-afba-e58aaa8a6c2e" providerId="AD" clId="Web-{65A37E8A-37C4-228A-02A9-987FA71758F9}" dt="2024-06-19T20:16:57.981" v="872" actId="14100"/>
        <pc:sldMkLst>
          <pc:docMk/>
          <pc:sldMk cId="4254757129" sldId="289"/>
        </pc:sldMkLst>
        <pc:spChg chg="mod">
          <ac:chgData name="Muni Krishna, Manish" userId="S::m.muni.krishna@student.tue.nl::f4883d18-5896-4c67-afba-e58aaa8a6c2e" providerId="AD" clId="Web-{65A37E8A-37C4-228A-02A9-987FA71758F9}" dt="2024-06-19T20:16:57.981" v="872" actId="14100"/>
          <ac:spMkLst>
            <pc:docMk/>
            <pc:sldMk cId="4254757129" sldId="289"/>
            <ac:spMk id="2" creationId="{95501793-E237-873F-2C6B-E9315C59191C}"/>
          </ac:spMkLst>
        </pc:spChg>
      </pc:sldChg>
      <pc:sldChg chg="addSp modSp">
        <pc:chgData name="Muni Krishna, Manish" userId="S::m.muni.krishna@student.tue.nl::f4883d18-5896-4c67-afba-e58aaa8a6c2e" providerId="AD" clId="Web-{65A37E8A-37C4-228A-02A9-987FA71758F9}" dt="2024-06-19T19:59:27.521" v="855" actId="1076"/>
        <pc:sldMkLst>
          <pc:docMk/>
          <pc:sldMk cId="1745697661" sldId="290"/>
        </pc:sldMkLst>
        <pc:spChg chg="add mod">
          <ac:chgData name="Muni Krishna, Manish" userId="S::m.muni.krishna@student.tue.nl::f4883d18-5896-4c67-afba-e58aaa8a6c2e" providerId="AD" clId="Web-{65A37E8A-37C4-228A-02A9-987FA71758F9}" dt="2024-06-19T19:59:27.521" v="855" actId="1076"/>
          <ac:spMkLst>
            <pc:docMk/>
            <pc:sldMk cId="1745697661" sldId="290"/>
            <ac:spMk id="3" creationId="{4439E42E-7887-1367-D30A-AC4F996347E1}"/>
          </ac:spMkLst>
        </pc:spChg>
        <pc:cxnChg chg="mod">
          <ac:chgData name="Muni Krishna, Manish" userId="S::m.muni.krishna@student.tue.nl::f4883d18-5896-4c67-afba-e58aaa8a6c2e" providerId="AD" clId="Web-{65A37E8A-37C4-228A-02A9-987FA71758F9}" dt="2024-06-19T19:58:56.176" v="846" actId="1076"/>
          <ac:cxnSpMkLst>
            <pc:docMk/>
            <pc:sldMk cId="1745697661" sldId="290"/>
            <ac:cxnSpMk id="10" creationId="{D46C5F12-9C87-5DE1-9299-644FD9DEE192}"/>
          </ac:cxnSpMkLst>
        </pc:cxnChg>
      </pc:sldChg>
      <pc:sldChg chg="addSp modSp">
        <pc:chgData name="Muni Krishna, Manish" userId="S::m.muni.krishna@student.tue.nl::f4883d18-5896-4c67-afba-e58aaa8a6c2e" providerId="AD" clId="Web-{65A37E8A-37C4-228A-02A9-987FA71758F9}" dt="2024-06-19T20:31:58.403" v="1027"/>
        <pc:sldMkLst>
          <pc:docMk/>
          <pc:sldMk cId="2159286873" sldId="291"/>
        </pc:sldMkLst>
        <pc:spChg chg="mod">
          <ac:chgData name="Muni Krishna, Manish" userId="S::m.muni.krishna@student.tue.nl::f4883d18-5896-4c67-afba-e58aaa8a6c2e" providerId="AD" clId="Web-{65A37E8A-37C4-228A-02A9-987FA71758F9}" dt="2024-06-19T19:55:59.139" v="825" actId="20577"/>
          <ac:spMkLst>
            <pc:docMk/>
            <pc:sldMk cId="2159286873" sldId="291"/>
            <ac:spMk id="2" creationId="{1AF9AA01-5420-66F8-892D-7C76B6AB94DC}"/>
          </ac:spMkLst>
        </pc:spChg>
        <pc:spChg chg="add mod">
          <ac:chgData name="Muni Krishna, Manish" userId="S::m.muni.krishna@student.tue.nl::f4883d18-5896-4c67-afba-e58aaa8a6c2e" providerId="AD" clId="Web-{65A37E8A-37C4-228A-02A9-987FA71758F9}" dt="2024-06-19T20:23:40.261" v="941" actId="1076"/>
          <ac:spMkLst>
            <pc:docMk/>
            <pc:sldMk cId="2159286873" sldId="291"/>
            <ac:spMk id="3" creationId="{6C6DD5AB-0044-10F0-E857-C503D4ED1ED8}"/>
          </ac:spMkLst>
        </pc:spChg>
        <pc:spChg chg="add mod">
          <ac:chgData name="Muni Krishna, Manish" userId="S::m.muni.krishna@student.tue.nl::f4883d18-5896-4c67-afba-e58aaa8a6c2e" providerId="AD" clId="Web-{65A37E8A-37C4-228A-02A9-987FA71758F9}" dt="2024-06-19T20:24:10.996" v="947" actId="20577"/>
          <ac:spMkLst>
            <pc:docMk/>
            <pc:sldMk cId="2159286873" sldId="291"/>
            <ac:spMk id="7" creationId="{FAF52CEF-153D-F48A-F3F4-02526871E2CF}"/>
          </ac:spMkLst>
        </pc:spChg>
        <pc:spChg chg="add mod">
          <ac:chgData name="Muni Krishna, Manish" userId="S::m.muni.krishna@student.tue.nl::f4883d18-5896-4c67-afba-e58aaa8a6c2e" providerId="AD" clId="Web-{65A37E8A-37C4-228A-02A9-987FA71758F9}" dt="2024-06-19T20:24:32.466" v="958" actId="20577"/>
          <ac:spMkLst>
            <pc:docMk/>
            <pc:sldMk cId="2159286873" sldId="291"/>
            <ac:spMk id="9" creationId="{E90ED162-D225-C1E1-3818-E403BBDB5771}"/>
          </ac:spMkLst>
        </pc:spChg>
        <pc:graphicFrameChg chg="mod modGraphic">
          <ac:chgData name="Muni Krishna, Manish" userId="S::m.muni.krishna@student.tue.nl::f4883d18-5896-4c67-afba-e58aaa8a6c2e" providerId="AD" clId="Web-{65A37E8A-37C4-228A-02A9-987FA71758F9}" dt="2024-06-19T20:31:58.403" v="1027"/>
          <ac:graphicFrameMkLst>
            <pc:docMk/>
            <pc:sldMk cId="2159286873" sldId="291"/>
            <ac:graphicFrameMk id="6" creationId="{2A881D6B-624C-A51E-0C25-05B3F672BC87}"/>
          </ac:graphicFrameMkLst>
        </pc:graphicFrameChg>
        <pc:graphicFrameChg chg="add mod modGraphic">
          <ac:chgData name="Muni Krishna, Manish" userId="S::m.muni.krishna@student.tue.nl::f4883d18-5896-4c67-afba-e58aaa8a6c2e" providerId="AD" clId="Web-{65A37E8A-37C4-228A-02A9-987FA71758F9}" dt="2024-06-19T20:24:53.404" v="959"/>
          <ac:graphicFrameMkLst>
            <pc:docMk/>
            <pc:sldMk cId="2159286873" sldId="291"/>
            <ac:graphicFrameMk id="8" creationId="{C89D7937-532B-21B4-521E-EF6B1C863C88}"/>
          </ac:graphicFrameMkLst>
        </pc:graphicFrameChg>
      </pc:sldChg>
      <pc:sldChg chg="modSp">
        <pc:chgData name="Muni Krishna, Manish" userId="S::m.muni.krishna@student.tue.nl::f4883d18-5896-4c67-afba-e58aaa8a6c2e" providerId="AD" clId="Web-{65A37E8A-37C4-228A-02A9-987FA71758F9}" dt="2024-06-19T20:12:36.269" v="856" actId="20577"/>
        <pc:sldMkLst>
          <pc:docMk/>
          <pc:sldMk cId="3444181258" sldId="292"/>
        </pc:sldMkLst>
        <pc:spChg chg="mod">
          <ac:chgData name="Muni Krishna, Manish" userId="S::m.muni.krishna@student.tue.nl::f4883d18-5896-4c67-afba-e58aaa8a6c2e" providerId="AD" clId="Web-{65A37E8A-37C4-228A-02A9-987FA71758F9}" dt="2024-06-19T18:06:17.691" v="122" actId="20577"/>
          <ac:spMkLst>
            <pc:docMk/>
            <pc:sldMk cId="3444181258" sldId="292"/>
            <ac:spMk id="2" creationId="{C3B639CB-7692-5FEF-D4E6-9E033FF2A11B}"/>
          </ac:spMkLst>
        </pc:spChg>
        <pc:spChg chg="mod">
          <ac:chgData name="Muni Krishna, Manish" userId="S::m.muni.krishna@student.tue.nl::f4883d18-5896-4c67-afba-e58aaa8a6c2e" providerId="AD" clId="Web-{65A37E8A-37C4-228A-02A9-987FA71758F9}" dt="2024-06-19T20:12:36.269" v="856" actId="20577"/>
          <ac:spMkLst>
            <pc:docMk/>
            <pc:sldMk cId="3444181258" sldId="292"/>
            <ac:spMk id="9" creationId="{482031A6-A0DD-90BC-474A-2DB662538EAC}"/>
          </ac:spMkLst>
        </pc:spChg>
        <pc:spChg chg="mod">
          <ac:chgData name="Muni Krishna, Manish" userId="S::m.muni.krishna@student.tue.nl::f4883d18-5896-4c67-afba-e58aaa8a6c2e" providerId="AD" clId="Web-{65A37E8A-37C4-228A-02A9-987FA71758F9}" dt="2024-06-19T18:06:10.784" v="117" actId="20577"/>
          <ac:spMkLst>
            <pc:docMk/>
            <pc:sldMk cId="3444181258" sldId="292"/>
            <ac:spMk id="10" creationId="{89E1713B-FE56-E168-BE66-9FECBCD79498}"/>
          </ac:spMkLst>
        </pc:spChg>
      </pc:sldChg>
      <pc:sldChg chg="addSp delSp modSp add replId">
        <pc:chgData name="Muni Krishna, Manish" userId="S::m.muni.krishna@student.tue.nl::f4883d18-5896-4c67-afba-e58aaa8a6c2e" providerId="AD" clId="Web-{65A37E8A-37C4-228A-02A9-987FA71758F9}" dt="2024-06-19T22:41:33.118" v="1263"/>
        <pc:sldMkLst>
          <pc:docMk/>
          <pc:sldMk cId="936577609" sldId="293"/>
        </pc:sldMkLst>
        <pc:spChg chg="del mod">
          <ac:chgData name="Muni Krishna, Manish" userId="S::m.muni.krishna@student.tue.nl::f4883d18-5896-4c67-afba-e58aaa8a6c2e" providerId="AD" clId="Web-{65A37E8A-37C4-228A-02A9-987FA71758F9}" dt="2024-06-19T20:26:06.704" v="972"/>
          <ac:spMkLst>
            <pc:docMk/>
            <pc:sldMk cId="936577609" sldId="293"/>
            <ac:spMk id="2" creationId="{1AF9AA01-5420-66F8-892D-7C76B6AB94DC}"/>
          </ac:spMkLst>
        </pc:spChg>
        <pc:spChg chg="mod">
          <ac:chgData name="Muni Krishna, Manish" userId="S::m.muni.krishna@student.tue.nl::f4883d18-5896-4c67-afba-e58aaa8a6c2e" providerId="AD" clId="Web-{65A37E8A-37C4-228A-02A9-987FA71758F9}" dt="2024-06-19T20:28:00.223" v="1001" actId="1076"/>
          <ac:spMkLst>
            <pc:docMk/>
            <pc:sldMk cId="936577609" sldId="293"/>
            <ac:spMk id="7" creationId="{FAF52CEF-153D-F48A-F3F4-02526871E2CF}"/>
          </ac:spMkLst>
        </pc:spChg>
        <pc:spChg chg="add mod">
          <ac:chgData name="Muni Krishna, Manish" userId="S::m.muni.krishna@student.tue.nl::f4883d18-5896-4c67-afba-e58aaa8a6c2e" providerId="AD" clId="Web-{65A37E8A-37C4-228A-02A9-987FA71758F9}" dt="2024-06-19T20:39:01.496" v="1138" actId="1076"/>
          <ac:spMkLst>
            <pc:docMk/>
            <pc:sldMk cId="936577609" sldId="293"/>
            <ac:spMk id="8" creationId="{28609FF7-9F03-5132-81EC-948AB0716799}"/>
          </ac:spMkLst>
        </pc:spChg>
        <pc:spChg chg="add mod">
          <ac:chgData name="Muni Krishna, Manish" userId="S::m.muni.krishna@student.tue.nl::f4883d18-5896-4c67-afba-e58aaa8a6c2e" providerId="AD" clId="Web-{65A37E8A-37C4-228A-02A9-987FA71758F9}" dt="2024-06-19T20:27:41.394" v="999" actId="20577"/>
          <ac:spMkLst>
            <pc:docMk/>
            <pc:sldMk cId="936577609" sldId="293"/>
            <ac:spMk id="11" creationId="{53157DAA-E1B7-BA52-F85D-D6A3FE38E4ED}"/>
          </ac:spMkLst>
        </pc:spChg>
        <pc:graphicFrameChg chg="mod modGraphic">
          <ac:chgData name="Muni Krishna, Manish" userId="S::m.muni.krishna@student.tue.nl::f4883d18-5896-4c67-afba-e58aaa8a6c2e" providerId="AD" clId="Web-{65A37E8A-37C4-228A-02A9-987FA71758F9}" dt="2024-06-19T20:38:55.106" v="1137"/>
          <ac:graphicFrameMkLst>
            <pc:docMk/>
            <pc:sldMk cId="936577609" sldId="293"/>
            <ac:graphicFrameMk id="6" creationId="{2A881D6B-624C-A51E-0C25-05B3F672BC87}"/>
          </ac:graphicFrameMkLst>
        </pc:graphicFrameChg>
        <pc:graphicFrameChg chg="add mod modGraphic">
          <ac:chgData name="Muni Krishna, Manish" userId="S::m.muni.krishna@student.tue.nl::f4883d18-5896-4c67-afba-e58aaa8a6c2e" providerId="AD" clId="Web-{65A37E8A-37C4-228A-02A9-987FA71758F9}" dt="2024-06-19T22:41:33.118" v="1263"/>
          <ac:graphicFrameMkLst>
            <pc:docMk/>
            <pc:sldMk cId="936577609" sldId="293"/>
            <ac:graphicFrameMk id="9" creationId="{60712170-2B0D-BA36-F6FC-5A37AF5C7A14}"/>
          </ac:graphicFrameMkLst>
        </pc:graphicFrameChg>
        <pc:graphicFrameChg chg="add del">
          <ac:chgData name="Muni Krishna, Manish" userId="S::m.muni.krishna@student.tue.nl::f4883d18-5896-4c67-afba-e58aaa8a6c2e" providerId="AD" clId="Web-{65A37E8A-37C4-228A-02A9-987FA71758F9}" dt="2024-06-19T20:27:21.691" v="982"/>
          <ac:graphicFrameMkLst>
            <pc:docMk/>
            <pc:sldMk cId="936577609" sldId="293"/>
            <ac:graphicFrameMk id="10" creationId="{8C4E2A45-BED1-C388-6CA7-E5C238DC7527}"/>
          </ac:graphicFrameMkLst>
        </pc:graphicFrameChg>
      </pc:sldChg>
      <pc:sldChg chg="delSp modSp add replId">
        <pc:chgData name="Muni Krishna, Manish" userId="S::m.muni.krishna@student.tue.nl::f4883d18-5896-4c67-afba-e58aaa8a6c2e" providerId="AD" clId="Web-{65A37E8A-37C4-228A-02A9-987FA71758F9}" dt="2024-06-19T20:46:45.450" v="1139"/>
        <pc:sldMkLst>
          <pc:docMk/>
          <pc:sldMk cId="2582418135" sldId="294"/>
        </pc:sldMkLst>
        <pc:spChg chg="mod">
          <ac:chgData name="Muni Krishna, Manish" userId="S::m.muni.krishna@student.tue.nl::f4883d18-5896-4c67-afba-e58aaa8a6c2e" providerId="AD" clId="Web-{65A37E8A-37C4-228A-02A9-987FA71758F9}" dt="2024-06-19T20:13:29.114" v="869" actId="20577"/>
          <ac:spMkLst>
            <pc:docMk/>
            <pc:sldMk cId="2582418135" sldId="294"/>
            <ac:spMk id="2" creationId="{1AF9AA01-5420-66F8-892D-7C76B6AB94DC}"/>
          </ac:spMkLst>
        </pc:spChg>
        <pc:spChg chg="del">
          <ac:chgData name="Muni Krishna, Manish" userId="S::m.muni.krishna@student.tue.nl::f4883d18-5896-4c67-afba-e58aaa8a6c2e" providerId="AD" clId="Web-{65A37E8A-37C4-228A-02A9-987FA71758F9}" dt="2024-06-19T20:12:54.098" v="860"/>
          <ac:spMkLst>
            <pc:docMk/>
            <pc:sldMk cId="2582418135" sldId="294"/>
            <ac:spMk id="7" creationId="{FAF52CEF-153D-F48A-F3F4-02526871E2CF}"/>
          </ac:spMkLst>
        </pc:spChg>
        <pc:spChg chg="del">
          <ac:chgData name="Muni Krishna, Manish" userId="S::m.muni.krishna@student.tue.nl::f4883d18-5896-4c67-afba-e58aaa8a6c2e" providerId="AD" clId="Web-{65A37E8A-37C4-228A-02A9-987FA71758F9}" dt="2024-06-19T20:46:45.450" v="1139"/>
          <ac:spMkLst>
            <pc:docMk/>
            <pc:sldMk cId="2582418135" sldId="294"/>
            <ac:spMk id="8" creationId="{28609FF7-9F03-5132-81EC-948AB0716799}"/>
          </ac:spMkLst>
        </pc:spChg>
        <pc:graphicFrameChg chg="del mod modGraphic">
          <ac:chgData name="Muni Krishna, Manish" userId="S::m.muni.krishna@student.tue.nl::f4883d18-5896-4c67-afba-e58aaa8a6c2e" providerId="AD" clId="Web-{65A37E8A-37C4-228A-02A9-987FA71758F9}" dt="2024-06-19T20:13:01.082" v="861"/>
          <ac:graphicFrameMkLst>
            <pc:docMk/>
            <pc:sldMk cId="2582418135" sldId="294"/>
            <ac:graphicFrameMk id="6" creationId="{2A881D6B-624C-A51E-0C25-05B3F672BC87}"/>
          </ac:graphicFrameMkLst>
        </pc:graphicFrameChg>
      </pc:sldChg>
    </pc:docChg>
  </pc:docChgLst>
  <pc:docChgLst>
    <pc:chgData name="Dhanabal, Yokesh" userId="S::y.dhanabal@student.tue.nl::3e3c7917-984b-47b5-9eff-f0802c2c1b55" providerId="AD" clId="Web-{DCBC7E01-99AE-B7BF-9E59-E4E1B27AA305}"/>
    <pc:docChg chg="modSld">
      <pc:chgData name="Dhanabal, Yokesh" userId="S::y.dhanabal@student.tue.nl::3e3c7917-984b-47b5-9eff-f0802c2c1b55" providerId="AD" clId="Web-{DCBC7E01-99AE-B7BF-9E59-E4E1B27AA305}" dt="2024-06-14T11:39:21.477" v="448" actId="20577"/>
      <pc:docMkLst>
        <pc:docMk/>
      </pc:docMkLst>
      <pc:sldChg chg="modSp">
        <pc:chgData name="Dhanabal, Yokesh" userId="S::y.dhanabal@student.tue.nl::3e3c7917-984b-47b5-9eff-f0802c2c1b55" providerId="AD" clId="Web-{DCBC7E01-99AE-B7BF-9E59-E4E1B27AA305}" dt="2024-06-14T11:32:02.040" v="15" actId="1076"/>
        <pc:sldMkLst>
          <pc:docMk/>
          <pc:sldMk cId="1347096481" sldId="268"/>
        </pc:sldMkLst>
        <pc:spChg chg="mod">
          <ac:chgData name="Dhanabal, Yokesh" userId="S::y.dhanabal@student.tue.nl::3e3c7917-984b-47b5-9eff-f0802c2c1b55" providerId="AD" clId="Web-{DCBC7E01-99AE-B7BF-9E59-E4E1B27AA305}" dt="2024-06-14T11:32:02.040" v="15" actId="1076"/>
          <ac:spMkLst>
            <pc:docMk/>
            <pc:sldMk cId="1347096481" sldId="268"/>
            <ac:spMk id="6" creationId="{00000000-0000-0000-0000-000000000000}"/>
          </ac:spMkLst>
        </pc:spChg>
        <pc:spChg chg="mod">
          <ac:chgData name="Dhanabal, Yokesh" userId="S::y.dhanabal@student.tue.nl::3e3c7917-984b-47b5-9eff-f0802c2c1b55" providerId="AD" clId="Web-{DCBC7E01-99AE-B7BF-9E59-E4E1B27AA305}" dt="2024-06-14T11:31:55.165" v="14" actId="1076"/>
          <ac:spMkLst>
            <pc:docMk/>
            <pc:sldMk cId="1347096481" sldId="268"/>
            <ac:spMk id="7" creationId="{00000000-0000-0000-0000-000000000000}"/>
          </ac:spMkLst>
        </pc:spChg>
        <pc:spChg chg="mod">
          <ac:chgData name="Dhanabal, Yokesh" userId="S::y.dhanabal@student.tue.nl::3e3c7917-984b-47b5-9eff-f0802c2c1b55" providerId="AD" clId="Web-{DCBC7E01-99AE-B7BF-9E59-E4E1B27AA305}" dt="2024-06-14T11:31:51.618" v="13" actId="20577"/>
          <ac:spMkLst>
            <pc:docMk/>
            <pc:sldMk cId="1347096481" sldId="268"/>
            <ac:spMk id="8" creationId="{00000000-0000-0000-0000-000000000000}"/>
          </ac:spMkLst>
        </pc:spChg>
      </pc:sldChg>
      <pc:sldChg chg="modSp">
        <pc:chgData name="Dhanabal, Yokesh" userId="S::y.dhanabal@student.tue.nl::3e3c7917-984b-47b5-9eff-f0802c2c1b55" providerId="AD" clId="Web-{DCBC7E01-99AE-B7BF-9E59-E4E1B27AA305}" dt="2024-06-14T11:32:28.385" v="24" actId="20577"/>
        <pc:sldMkLst>
          <pc:docMk/>
          <pc:sldMk cId="2378457921" sldId="279"/>
        </pc:sldMkLst>
        <pc:spChg chg="mod">
          <ac:chgData name="Dhanabal, Yokesh" userId="S::y.dhanabal@student.tue.nl::3e3c7917-984b-47b5-9eff-f0802c2c1b55" providerId="AD" clId="Web-{DCBC7E01-99AE-B7BF-9E59-E4E1B27AA305}" dt="2024-06-14T11:32:28.385" v="24" actId="20577"/>
          <ac:spMkLst>
            <pc:docMk/>
            <pc:sldMk cId="2378457921" sldId="279"/>
            <ac:spMk id="2" creationId="{00000000-0000-0000-0000-000000000000}"/>
          </ac:spMkLst>
        </pc:spChg>
      </pc:sldChg>
      <pc:sldChg chg="addSp delSp modSp">
        <pc:chgData name="Dhanabal, Yokesh" userId="S::y.dhanabal@student.tue.nl::3e3c7917-984b-47b5-9eff-f0802c2c1b55" providerId="AD" clId="Web-{DCBC7E01-99AE-B7BF-9E59-E4E1B27AA305}" dt="2024-06-14T11:39:21.477" v="448" actId="20577"/>
        <pc:sldMkLst>
          <pc:docMk/>
          <pc:sldMk cId="4104562827" sldId="280"/>
        </pc:sldMkLst>
        <pc:spChg chg="add del mod">
          <ac:chgData name="Dhanabal, Yokesh" userId="S::y.dhanabal@student.tue.nl::3e3c7917-984b-47b5-9eff-f0802c2c1b55" providerId="AD" clId="Web-{DCBC7E01-99AE-B7BF-9E59-E4E1B27AA305}" dt="2024-06-14T11:33:48.794" v="29"/>
          <ac:spMkLst>
            <pc:docMk/>
            <pc:sldMk cId="4104562827" sldId="280"/>
            <ac:spMk id="3" creationId="{1D43A775-57FC-10AC-9D65-BA3CE0561CCA}"/>
          </ac:spMkLst>
        </pc:spChg>
        <pc:spChg chg="add mod">
          <ac:chgData name="Dhanabal, Yokesh" userId="S::y.dhanabal@student.tue.nl::3e3c7917-984b-47b5-9eff-f0802c2c1b55" providerId="AD" clId="Web-{DCBC7E01-99AE-B7BF-9E59-E4E1B27AA305}" dt="2024-06-14T11:39:21.477" v="448" actId="20577"/>
          <ac:spMkLst>
            <pc:docMk/>
            <pc:sldMk cId="4104562827" sldId="280"/>
            <ac:spMk id="10" creationId="{9F13E1DD-6580-0366-4374-7F147AB112FA}"/>
          </ac:spMkLst>
        </pc:spChg>
      </pc:sldChg>
    </pc:docChg>
  </pc:docChgLst>
  <pc:docChgLst>
    <pc:chgData name="Dhanabal, Yokesh" userId="S::y.dhanabal@student.tue.nl::3e3c7917-984b-47b5-9eff-f0802c2c1b55" providerId="AD" clId="Web-{90916FD7-46CC-E686-4101-B471589C20E1}"/>
    <pc:docChg chg="modSld">
      <pc:chgData name="Dhanabal, Yokesh" userId="S::y.dhanabal@student.tue.nl::3e3c7917-984b-47b5-9eff-f0802c2c1b55" providerId="AD" clId="Web-{90916FD7-46CC-E686-4101-B471589C20E1}" dt="2024-05-20T17:58:02.070" v="228" actId="1076"/>
      <pc:docMkLst>
        <pc:docMk/>
      </pc:docMkLst>
      <pc:sldChg chg="addSp delSp modSp">
        <pc:chgData name="Dhanabal, Yokesh" userId="S::y.dhanabal@student.tue.nl::3e3c7917-984b-47b5-9eff-f0802c2c1b55" providerId="AD" clId="Web-{90916FD7-46CC-E686-4101-B471589C20E1}" dt="2024-05-20T17:58:02.070" v="228" actId="1076"/>
        <pc:sldMkLst>
          <pc:docMk/>
          <pc:sldMk cId="1040458543" sldId="282"/>
        </pc:sldMkLst>
        <pc:spChg chg="mod">
          <ac:chgData name="Dhanabal, Yokesh" userId="S::y.dhanabal@student.tue.nl::3e3c7917-984b-47b5-9eff-f0802c2c1b55" providerId="AD" clId="Web-{90916FD7-46CC-E686-4101-B471589C20E1}" dt="2024-05-20T16:39:31.614" v="31" actId="20577"/>
          <ac:spMkLst>
            <pc:docMk/>
            <pc:sldMk cId="1040458543" sldId="282"/>
            <ac:spMk id="2" creationId="{67D18B3D-A426-C945-D9DB-3D44ED0A0825}"/>
          </ac:spMkLst>
        </pc:spChg>
        <pc:spChg chg="add del mod">
          <ac:chgData name="Dhanabal, Yokesh" userId="S::y.dhanabal@student.tue.nl::3e3c7917-984b-47b5-9eff-f0802c2c1b55" providerId="AD" clId="Web-{90916FD7-46CC-E686-4101-B471589C20E1}" dt="2024-05-20T16:44:58.480" v="44"/>
          <ac:spMkLst>
            <pc:docMk/>
            <pc:sldMk cId="1040458543" sldId="282"/>
            <ac:spMk id="3382" creationId="{8C96C1B5-EC4F-F86A-600E-FA5C9B30B37F}"/>
          </ac:spMkLst>
        </pc:spChg>
        <pc:spChg chg="del mod">
          <ac:chgData name="Dhanabal, Yokesh" userId="S::y.dhanabal@student.tue.nl::3e3c7917-984b-47b5-9eff-f0802c2c1b55" providerId="AD" clId="Web-{90916FD7-46CC-E686-4101-B471589C20E1}" dt="2024-05-20T17:45:51.615" v="62"/>
          <ac:spMkLst>
            <pc:docMk/>
            <pc:sldMk cId="1040458543" sldId="282"/>
            <ac:spMk id="3917" creationId="{F5311FBC-9B7D-D7B2-742D-31FA0DB71D73}"/>
          </ac:spMkLst>
        </pc:spChg>
        <pc:graphicFrameChg chg="mod modGraphic">
          <ac:chgData name="Dhanabal, Yokesh" userId="S::y.dhanabal@student.tue.nl::3e3c7917-984b-47b5-9eff-f0802c2c1b55" providerId="AD" clId="Web-{90916FD7-46CC-E686-4101-B471589C20E1}" dt="2024-05-20T17:57:57.038" v="227" actId="1076"/>
          <ac:graphicFrameMkLst>
            <pc:docMk/>
            <pc:sldMk cId="1040458543" sldId="282"/>
            <ac:graphicFrameMk id="6" creationId="{593C7C19-506B-7487-253B-52D38DB70327}"/>
          </ac:graphicFrameMkLst>
        </pc:graphicFrameChg>
        <pc:graphicFrameChg chg="mod modGraphic">
          <ac:chgData name="Dhanabal, Yokesh" userId="S::y.dhanabal@student.tue.nl::3e3c7917-984b-47b5-9eff-f0802c2c1b55" providerId="AD" clId="Web-{90916FD7-46CC-E686-4101-B471589C20E1}" dt="2024-05-20T17:57:33.147" v="223" actId="1076"/>
          <ac:graphicFrameMkLst>
            <pc:docMk/>
            <pc:sldMk cId="1040458543" sldId="282"/>
            <ac:graphicFrameMk id="80" creationId="{E9E2D774-479F-98BB-C6D1-540839C93318}"/>
          </ac:graphicFrameMkLst>
        </pc:graphicFrameChg>
        <pc:picChg chg="mod">
          <ac:chgData name="Dhanabal, Yokesh" userId="S::y.dhanabal@student.tue.nl::3e3c7917-984b-47b5-9eff-f0802c2c1b55" providerId="AD" clId="Web-{90916FD7-46CC-E686-4101-B471589C20E1}" dt="2024-05-20T17:58:02.070" v="228" actId="1076"/>
          <ac:picMkLst>
            <pc:docMk/>
            <pc:sldMk cId="1040458543" sldId="282"/>
            <ac:picMk id="3231" creationId="{10CC6625-A80B-BDC4-2378-CB3FAD4F83D5}"/>
          </ac:picMkLst>
        </pc:picChg>
        <pc:picChg chg="del">
          <ac:chgData name="Dhanabal, Yokesh" userId="S::y.dhanabal@student.tue.nl::3e3c7917-984b-47b5-9eff-f0802c2c1b55" providerId="AD" clId="Web-{90916FD7-46CC-E686-4101-B471589C20E1}" dt="2024-05-20T16:38:35.644" v="14"/>
          <ac:picMkLst>
            <pc:docMk/>
            <pc:sldMk cId="1040458543" sldId="282"/>
            <ac:picMk id="3232" creationId="{97A8D760-0C20-C55B-0938-44C08853A094}"/>
          </ac:picMkLst>
        </pc:picChg>
        <pc:picChg chg="add del mod">
          <ac:chgData name="Dhanabal, Yokesh" userId="S::y.dhanabal@student.tue.nl::3e3c7917-984b-47b5-9eff-f0802c2c1b55" providerId="AD" clId="Web-{90916FD7-46CC-E686-4101-B471589C20E1}" dt="2024-05-20T16:44:58.480" v="45"/>
          <ac:picMkLst>
            <pc:docMk/>
            <pc:sldMk cId="1040458543" sldId="282"/>
            <ac:picMk id="3381" creationId="{3D077172-DD5B-4567-B53B-7D70305515C7}"/>
          </ac:picMkLst>
        </pc:picChg>
      </pc:sldChg>
    </pc:docChg>
  </pc:docChgLst>
  <pc:docChgLst>
    <pc:chgData name="Dhanabal, Yokesh" userId="S::y.dhanabal@student.tue.nl::3e3c7917-984b-47b5-9eff-f0802c2c1b55" providerId="AD" clId="Web-{8CD7632F-C361-A2AC-589E-73B3C88F215C}"/>
    <pc:docChg chg="modSld">
      <pc:chgData name="Dhanabal, Yokesh" userId="S::y.dhanabal@student.tue.nl::3e3c7917-984b-47b5-9eff-f0802c2c1b55" providerId="AD" clId="Web-{8CD7632F-C361-A2AC-589E-73B3C88F215C}" dt="2024-05-20T23:31:36.869" v="58"/>
      <pc:docMkLst>
        <pc:docMk/>
      </pc:docMkLst>
      <pc:sldChg chg="modSp">
        <pc:chgData name="Dhanabal, Yokesh" userId="S::y.dhanabal@student.tue.nl::3e3c7917-984b-47b5-9eff-f0802c2c1b55" providerId="AD" clId="Web-{8CD7632F-C361-A2AC-589E-73B3C88F215C}" dt="2024-05-20T23:31:36.869" v="58"/>
        <pc:sldMkLst>
          <pc:docMk/>
          <pc:sldMk cId="2011167437" sldId="259"/>
        </pc:sldMkLst>
        <pc:spChg chg="mod">
          <ac:chgData name="Dhanabal, Yokesh" userId="S::y.dhanabal@student.tue.nl::3e3c7917-984b-47b5-9eff-f0802c2c1b55" providerId="AD" clId="Web-{8CD7632F-C361-A2AC-589E-73B3C88F215C}" dt="2024-05-20T23:26:16.860" v="40" actId="1076"/>
          <ac:spMkLst>
            <pc:docMk/>
            <pc:sldMk cId="2011167437" sldId="259"/>
            <ac:spMk id="4" creationId="{00000000-0000-0000-0000-000000000000}"/>
          </ac:spMkLst>
        </pc:spChg>
        <pc:spChg chg="mod">
          <ac:chgData name="Dhanabal, Yokesh" userId="S::y.dhanabal@student.tue.nl::3e3c7917-984b-47b5-9eff-f0802c2c1b55" providerId="AD" clId="Web-{8CD7632F-C361-A2AC-589E-73B3C88F215C}" dt="2024-05-20T23:25:50.062" v="37" actId="1076"/>
          <ac:spMkLst>
            <pc:docMk/>
            <pc:sldMk cId="2011167437" sldId="259"/>
            <ac:spMk id="5" creationId="{00000000-0000-0000-0000-000000000000}"/>
          </ac:spMkLst>
        </pc:spChg>
        <pc:spChg chg="mod">
          <ac:chgData name="Dhanabal, Yokesh" userId="S::y.dhanabal@student.tue.nl::3e3c7917-984b-47b5-9eff-f0802c2c1b55" providerId="AD" clId="Web-{8CD7632F-C361-A2AC-589E-73B3C88F215C}" dt="2024-05-20T23:31:36.869" v="58"/>
          <ac:spMkLst>
            <pc:docMk/>
            <pc:sldMk cId="2011167437" sldId="259"/>
            <ac:spMk id="8" creationId="{61C47811-42AC-E7AE-1137-3019CA939298}"/>
          </ac:spMkLst>
        </pc:spChg>
      </pc:sldChg>
      <pc:sldChg chg="modSp">
        <pc:chgData name="Dhanabal, Yokesh" userId="S::y.dhanabal@student.tue.nl::3e3c7917-984b-47b5-9eff-f0802c2c1b55" providerId="AD" clId="Web-{8CD7632F-C361-A2AC-589E-73B3C88F215C}" dt="2024-05-20T18:29:16.369" v="30" actId="20577"/>
        <pc:sldMkLst>
          <pc:docMk/>
          <pc:sldMk cId="1347096481" sldId="268"/>
        </pc:sldMkLst>
        <pc:spChg chg="mod">
          <ac:chgData name="Dhanabal, Yokesh" userId="S::y.dhanabal@student.tue.nl::3e3c7917-984b-47b5-9eff-f0802c2c1b55" providerId="AD" clId="Web-{8CD7632F-C361-A2AC-589E-73B3C88F215C}" dt="2024-05-20T18:29:16.369" v="30" actId="20577"/>
          <ac:spMkLst>
            <pc:docMk/>
            <pc:sldMk cId="1347096481" sldId="268"/>
            <ac:spMk id="6" creationId="{00000000-0000-0000-0000-000000000000}"/>
          </ac:spMkLst>
        </pc:spChg>
        <pc:spChg chg="mod">
          <ac:chgData name="Dhanabal, Yokesh" userId="S::y.dhanabal@student.tue.nl::3e3c7917-984b-47b5-9eff-f0802c2c1b55" providerId="AD" clId="Web-{8CD7632F-C361-A2AC-589E-73B3C88F215C}" dt="2024-05-20T18:28:40.586" v="19" actId="20577"/>
          <ac:spMkLst>
            <pc:docMk/>
            <pc:sldMk cId="1347096481" sldId="268"/>
            <ac:spMk id="8" creationId="{00000000-0000-0000-0000-000000000000}"/>
          </ac:spMkLst>
        </pc:spChg>
      </pc:sldChg>
      <pc:sldChg chg="modSp">
        <pc:chgData name="Dhanabal, Yokesh" userId="S::y.dhanabal@student.tue.nl::3e3c7917-984b-47b5-9eff-f0802c2c1b55" providerId="AD" clId="Web-{8CD7632F-C361-A2AC-589E-73B3C88F215C}" dt="2024-05-20T23:24:58.827" v="31" actId="1076"/>
        <pc:sldMkLst>
          <pc:docMk/>
          <pc:sldMk cId="2378457921" sldId="279"/>
        </pc:sldMkLst>
        <pc:spChg chg="mod">
          <ac:chgData name="Dhanabal, Yokesh" userId="S::y.dhanabal@student.tue.nl::3e3c7917-984b-47b5-9eff-f0802c2c1b55" providerId="AD" clId="Web-{8CD7632F-C361-A2AC-589E-73B3C88F215C}" dt="2024-05-20T23:24:58.827" v="31" actId="1076"/>
          <ac:spMkLst>
            <pc:docMk/>
            <pc:sldMk cId="2378457921" sldId="279"/>
            <ac:spMk id="3" creationId="{00000000-0000-0000-0000-000000000000}"/>
          </ac:spMkLst>
        </pc:spChg>
        <pc:picChg chg="mod">
          <ac:chgData name="Dhanabal, Yokesh" userId="S::y.dhanabal@student.tue.nl::3e3c7917-984b-47b5-9eff-f0802c2c1b55" providerId="AD" clId="Web-{8CD7632F-C361-A2AC-589E-73B3C88F215C}" dt="2024-05-20T18:27:57.069" v="14" actId="14100"/>
          <ac:picMkLst>
            <pc:docMk/>
            <pc:sldMk cId="2378457921" sldId="279"/>
            <ac:picMk id="8" creationId="{2A6BECF2-CB60-D31F-875F-A020851E1ED0}"/>
          </ac:picMkLst>
        </pc:picChg>
      </pc:sldChg>
      <pc:sldChg chg="modSp">
        <pc:chgData name="Dhanabal, Yokesh" userId="S::y.dhanabal@student.tue.nl::3e3c7917-984b-47b5-9eff-f0802c2c1b55" providerId="AD" clId="Web-{8CD7632F-C361-A2AC-589E-73B3C88F215C}" dt="2024-05-20T23:30:04.023" v="47"/>
        <pc:sldMkLst>
          <pc:docMk/>
          <pc:sldMk cId="4104562827" sldId="280"/>
        </pc:sldMkLst>
        <pc:spChg chg="mod">
          <ac:chgData name="Dhanabal, Yokesh" userId="S::y.dhanabal@student.tue.nl::3e3c7917-984b-47b5-9eff-f0802c2c1b55" providerId="AD" clId="Web-{8CD7632F-C361-A2AC-589E-73B3C88F215C}" dt="2024-05-20T23:30:04.023" v="47"/>
          <ac:spMkLst>
            <pc:docMk/>
            <pc:sldMk cId="4104562827" sldId="280"/>
            <ac:spMk id="2" creationId="{00000000-0000-0000-0000-000000000000}"/>
          </ac:spMkLst>
        </pc:spChg>
        <pc:spChg chg="mod">
          <ac:chgData name="Dhanabal, Yokesh" userId="S::y.dhanabal@student.tue.nl::3e3c7917-984b-47b5-9eff-f0802c2c1b55" providerId="AD" clId="Web-{8CD7632F-C361-A2AC-589E-73B3C88F215C}" dt="2024-05-20T23:29:14.912" v="42"/>
          <ac:spMkLst>
            <pc:docMk/>
            <pc:sldMk cId="4104562827" sldId="280"/>
            <ac:spMk id="27" creationId="{3BD8F474-BF11-45F9-3CC3-80AE07026E8C}"/>
          </ac:spMkLst>
        </pc:spChg>
        <pc:spChg chg="mod">
          <ac:chgData name="Dhanabal, Yokesh" userId="S::y.dhanabal@student.tue.nl::3e3c7917-984b-47b5-9eff-f0802c2c1b55" providerId="AD" clId="Web-{8CD7632F-C361-A2AC-589E-73B3C88F215C}" dt="2024-05-20T23:29:56.319" v="45" actId="1076"/>
          <ac:spMkLst>
            <pc:docMk/>
            <pc:sldMk cId="4104562827" sldId="280"/>
            <ac:spMk id="39" creationId="{ABBCA795-65EA-532E-4BD9-787CF4FC984D}"/>
          </ac:spMkLst>
        </pc:spChg>
      </pc:sldChg>
      <pc:sldChg chg="modSp">
        <pc:chgData name="Dhanabal, Yokesh" userId="S::y.dhanabal@student.tue.nl::3e3c7917-984b-47b5-9eff-f0802c2c1b55" providerId="AD" clId="Web-{8CD7632F-C361-A2AC-589E-73B3C88F215C}" dt="2024-05-20T23:31:14.525" v="57" actId="20577"/>
        <pc:sldMkLst>
          <pc:docMk/>
          <pc:sldMk cId="2368234168" sldId="281"/>
        </pc:sldMkLst>
        <pc:spChg chg="mod">
          <ac:chgData name="Dhanabal, Yokesh" userId="S::y.dhanabal@student.tue.nl::3e3c7917-984b-47b5-9eff-f0802c2c1b55" providerId="AD" clId="Web-{8CD7632F-C361-A2AC-589E-73B3C88F215C}" dt="2024-05-20T23:31:14.525" v="57" actId="20577"/>
          <ac:spMkLst>
            <pc:docMk/>
            <pc:sldMk cId="2368234168" sldId="281"/>
            <ac:spMk id="2" creationId="{00000000-0000-0000-0000-000000000000}"/>
          </ac:spMkLst>
        </pc:spChg>
      </pc:sldChg>
      <pc:sldChg chg="modSp">
        <pc:chgData name="Dhanabal, Yokesh" userId="S::y.dhanabal@student.tue.nl::3e3c7917-984b-47b5-9eff-f0802c2c1b55" providerId="AD" clId="Web-{8CD7632F-C361-A2AC-589E-73B3C88F215C}" dt="2024-05-20T23:30:49.711" v="53" actId="20577"/>
        <pc:sldMkLst>
          <pc:docMk/>
          <pc:sldMk cId="1040458543" sldId="282"/>
        </pc:sldMkLst>
        <pc:spChg chg="mod">
          <ac:chgData name="Dhanabal, Yokesh" userId="S::y.dhanabal@student.tue.nl::3e3c7917-984b-47b5-9eff-f0802c2c1b55" providerId="AD" clId="Web-{8CD7632F-C361-A2AC-589E-73B3C88F215C}" dt="2024-05-20T23:30:49.711" v="53" actId="20577"/>
          <ac:spMkLst>
            <pc:docMk/>
            <pc:sldMk cId="1040458543" sldId="282"/>
            <ac:spMk id="2" creationId="{67D18B3D-A426-C945-D9DB-3D44ED0A0825}"/>
          </ac:spMkLst>
        </pc:spChg>
      </pc:sldChg>
    </pc:docChg>
  </pc:docChgLst>
  <pc:docChgLst>
    <pc:chgData name="Muni Krishna, Manish" userId="S::m.muni.krishna@student.tue.nl::f4883d18-5896-4c67-afba-e58aaa8a6c2e" providerId="AD" clId="Web-{68692F2D-0E48-A6FD-131F-8C2438D932BC}"/>
    <pc:docChg chg="modSld sldOrd">
      <pc:chgData name="Muni Krishna, Manish" userId="S::m.muni.krishna@student.tue.nl::f4883d18-5896-4c67-afba-e58aaa8a6c2e" providerId="AD" clId="Web-{68692F2D-0E48-A6FD-131F-8C2438D932BC}" dt="2024-06-20T00:33:00.597" v="780"/>
      <pc:docMkLst>
        <pc:docMk/>
      </pc:docMkLst>
      <pc:sldChg chg="modSp">
        <pc:chgData name="Muni Krishna, Manish" userId="S::m.muni.krishna@student.tue.nl::f4883d18-5896-4c67-afba-e58aaa8a6c2e" providerId="AD" clId="Web-{68692F2D-0E48-A6FD-131F-8C2438D932BC}" dt="2024-06-20T00:28:10.540" v="735"/>
        <pc:sldMkLst>
          <pc:docMk/>
          <pc:sldMk cId="2159286873" sldId="291"/>
        </pc:sldMkLst>
        <pc:graphicFrameChg chg="mod modGraphic">
          <ac:chgData name="Muni Krishna, Manish" userId="S::m.muni.krishna@student.tue.nl::f4883d18-5896-4c67-afba-e58aaa8a6c2e" providerId="AD" clId="Web-{68692F2D-0E48-A6FD-131F-8C2438D932BC}" dt="2024-06-20T00:28:04.102" v="731"/>
          <ac:graphicFrameMkLst>
            <pc:docMk/>
            <pc:sldMk cId="2159286873" sldId="291"/>
            <ac:graphicFrameMk id="6" creationId="{2A881D6B-624C-A51E-0C25-05B3F672BC87}"/>
          </ac:graphicFrameMkLst>
        </pc:graphicFrameChg>
        <pc:graphicFrameChg chg="mod modGraphic">
          <ac:chgData name="Muni Krishna, Manish" userId="S::m.muni.krishna@student.tue.nl::f4883d18-5896-4c67-afba-e58aaa8a6c2e" providerId="AD" clId="Web-{68692F2D-0E48-A6FD-131F-8C2438D932BC}" dt="2024-06-20T00:28:10.540" v="735"/>
          <ac:graphicFrameMkLst>
            <pc:docMk/>
            <pc:sldMk cId="2159286873" sldId="291"/>
            <ac:graphicFrameMk id="8" creationId="{C89D7937-532B-21B4-521E-EF6B1C863C88}"/>
          </ac:graphicFrameMkLst>
        </pc:graphicFrameChg>
      </pc:sldChg>
      <pc:sldChg chg="modSp">
        <pc:chgData name="Muni Krishna, Manish" userId="S::m.muni.krishna@student.tue.nl::f4883d18-5896-4c67-afba-e58aaa8a6c2e" providerId="AD" clId="Web-{68692F2D-0E48-A6FD-131F-8C2438D932BC}" dt="2024-06-20T00:26:40.927" v="727" actId="20577"/>
        <pc:sldMkLst>
          <pc:docMk/>
          <pc:sldMk cId="3444181258" sldId="292"/>
        </pc:sldMkLst>
        <pc:spChg chg="mod">
          <ac:chgData name="Muni Krishna, Manish" userId="S::m.muni.krishna@student.tue.nl::f4883d18-5896-4c67-afba-e58aaa8a6c2e" providerId="AD" clId="Web-{68692F2D-0E48-A6FD-131F-8C2438D932BC}" dt="2024-06-20T00:26:40.927" v="727" actId="20577"/>
          <ac:spMkLst>
            <pc:docMk/>
            <pc:sldMk cId="3444181258" sldId="292"/>
            <ac:spMk id="10" creationId="{89E1713B-FE56-E168-BE66-9FECBCD79498}"/>
          </ac:spMkLst>
        </pc:spChg>
      </pc:sldChg>
      <pc:sldChg chg="modSp">
        <pc:chgData name="Muni Krishna, Manish" userId="S::m.muni.krishna@student.tue.nl::f4883d18-5896-4c67-afba-e58aaa8a6c2e" providerId="AD" clId="Web-{68692F2D-0E48-A6FD-131F-8C2438D932BC}" dt="2024-06-20T00:28:43.666" v="751"/>
        <pc:sldMkLst>
          <pc:docMk/>
          <pc:sldMk cId="936577609" sldId="293"/>
        </pc:sldMkLst>
        <pc:graphicFrameChg chg="mod modGraphic">
          <ac:chgData name="Muni Krishna, Manish" userId="S::m.muni.krishna@student.tue.nl::f4883d18-5896-4c67-afba-e58aaa8a6c2e" providerId="AD" clId="Web-{68692F2D-0E48-A6FD-131F-8C2438D932BC}" dt="2024-06-20T00:28:43.666" v="751"/>
          <ac:graphicFrameMkLst>
            <pc:docMk/>
            <pc:sldMk cId="936577609" sldId="293"/>
            <ac:graphicFrameMk id="6" creationId="{2A881D6B-624C-A51E-0C25-05B3F672BC87}"/>
          </ac:graphicFrameMkLst>
        </pc:graphicFrameChg>
        <pc:graphicFrameChg chg="mod modGraphic">
          <ac:chgData name="Muni Krishna, Manish" userId="S::m.muni.krishna@student.tue.nl::f4883d18-5896-4c67-afba-e58aaa8a6c2e" providerId="AD" clId="Web-{68692F2D-0E48-A6FD-131F-8C2438D932BC}" dt="2024-06-20T00:28:34.150" v="747"/>
          <ac:graphicFrameMkLst>
            <pc:docMk/>
            <pc:sldMk cId="936577609" sldId="293"/>
            <ac:graphicFrameMk id="9" creationId="{60712170-2B0D-BA36-F6FC-5A37AF5C7A14}"/>
          </ac:graphicFrameMkLst>
        </pc:graphicFrameChg>
      </pc:sldChg>
      <pc:sldChg chg="addSp modSp ord">
        <pc:chgData name="Muni Krishna, Manish" userId="S::m.muni.krishna@student.tue.nl::f4883d18-5896-4c67-afba-e58aaa8a6c2e" providerId="AD" clId="Web-{68692F2D-0E48-A6FD-131F-8C2438D932BC}" dt="2024-06-20T00:33:00.597" v="780"/>
        <pc:sldMkLst>
          <pc:docMk/>
          <pc:sldMk cId="2582418135" sldId="294"/>
        </pc:sldMkLst>
        <pc:picChg chg="add mod">
          <ac:chgData name="Muni Krishna, Manish" userId="S::m.muni.krishna@student.tue.nl::f4883d18-5896-4c67-afba-e58aaa8a6c2e" providerId="AD" clId="Web-{68692F2D-0E48-A6FD-131F-8C2438D932BC}" dt="2024-06-20T00:32:35.034" v="775" actId="14100"/>
          <ac:picMkLst>
            <pc:docMk/>
            <pc:sldMk cId="2582418135" sldId="294"/>
            <ac:picMk id="3" creationId="{160CEBAF-E0FF-766D-8C05-251BB43AC284}"/>
          </ac:picMkLst>
        </pc:picChg>
        <pc:picChg chg="add mod">
          <ac:chgData name="Muni Krishna, Manish" userId="S::m.muni.krishna@student.tue.nl::f4883d18-5896-4c67-afba-e58aaa8a6c2e" providerId="AD" clId="Web-{68692F2D-0E48-A6FD-131F-8C2438D932BC}" dt="2024-06-20T00:32:45.550" v="778" actId="1076"/>
          <ac:picMkLst>
            <pc:docMk/>
            <pc:sldMk cId="2582418135" sldId="294"/>
            <ac:picMk id="6" creationId="{2E025FAB-66D5-6635-061C-C09075E25A16}"/>
          </ac:picMkLst>
        </pc:picChg>
      </pc:sldChg>
      <pc:sldChg chg="modSp">
        <pc:chgData name="Muni Krishna, Manish" userId="S::m.muni.krishna@student.tue.nl::f4883d18-5896-4c67-afba-e58aaa8a6c2e" providerId="AD" clId="Web-{68692F2D-0E48-A6FD-131F-8C2438D932BC}" dt="2024-06-20T00:29:29.199" v="767"/>
        <pc:sldMkLst>
          <pc:docMk/>
          <pc:sldMk cId="2486826035" sldId="295"/>
        </pc:sldMkLst>
        <pc:spChg chg="mod">
          <ac:chgData name="Muni Krishna, Manish" userId="S::m.muni.krishna@student.tue.nl::f4883d18-5896-4c67-afba-e58aaa8a6c2e" providerId="AD" clId="Web-{68692F2D-0E48-A6FD-131F-8C2438D932BC}" dt="2024-06-19T23:43:16.096" v="309" actId="1076"/>
          <ac:spMkLst>
            <pc:docMk/>
            <pc:sldMk cId="2486826035" sldId="295"/>
            <ac:spMk id="8" creationId="{28609FF7-9F03-5132-81EC-948AB0716799}"/>
          </ac:spMkLst>
        </pc:spChg>
        <pc:graphicFrameChg chg="mod modGraphic">
          <ac:chgData name="Muni Krishna, Manish" userId="S::m.muni.krishna@student.tue.nl::f4883d18-5896-4c67-afba-e58aaa8a6c2e" providerId="AD" clId="Web-{68692F2D-0E48-A6FD-131F-8C2438D932BC}" dt="2024-06-20T00:29:18.917" v="759"/>
          <ac:graphicFrameMkLst>
            <pc:docMk/>
            <pc:sldMk cId="2486826035" sldId="295"/>
            <ac:graphicFrameMk id="6" creationId="{2A881D6B-624C-A51E-0C25-05B3F672BC87}"/>
          </ac:graphicFrameMkLst>
        </pc:graphicFrameChg>
        <pc:graphicFrameChg chg="mod modGraphic">
          <ac:chgData name="Muni Krishna, Manish" userId="S::m.muni.krishna@student.tue.nl::f4883d18-5896-4c67-afba-e58aaa8a6c2e" providerId="AD" clId="Web-{68692F2D-0E48-A6FD-131F-8C2438D932BC}" dt="2024-06-20T00:29:29.199" v="767"/>
          <ac:graphicFrameMkLst>
            <pc:docMk/>
            <pc:sldMk cId="2486826035" sldId="295"/>
            <ac:graphicFrameMk id="9" creationId="{60712170-2B0D-BA36-F6FC-5A37AF5C7A14}"/>
          </ac:graphicFrameMkLst>
        </pc:graphicFrameChg>
      </pc:sldChg>
    </pc:docChg>
  </pc:docChgLst>
  <pc:docChgLst>
    <pc:chgData name="Dhanabal, Yokesh" userId="S::y.dhanabal@student.tue.nl::3e3c7917-984b-47b5-9eff-f0802c2c1b55" providerId="AD" clId="Web-{39E7A900-E215-01D0-EB24-CAF3DEB46EA1}"/>
    <pc:docChg chg="addSld modSld sldOrd modSection">
      <pc:chgData name="Dhanabal, Yokesh" userId="S::y.dhanabal@student.tue.nl::3e3c7917-984b-47b5-9eff-f0802c2c1b55" providerId="AD" clId="Web-{39E7A900-E215-01D0-EB24-CAF3DEB46EA1}" dt="2024-06-12T23:30:19.216" v="308" actId="20577"/>
      <pc:docMkLst>
        <pc:docMk/>
      </pc:docMkLst>
      <pc:sldChg chg="delSp modSp">
        <pc:chgData name="Dhanabal, Yokesh" userId="S::y.dhanabal@student.tue.nl::3e3c7917-984b-47b5-9eff-f0802c2c1b55" providerId="AD" clId="Web-{39E7A900-E215-01D0-EB24-CAF3DEB46EA1}" dt="2024-06-12T23:12:41.459" v="135" actId="1076"/>
        <pc:sldMkLst>
          <pc:docMk/>
          <pc:sldMk cId="4104562827" sldId="280"/>
        </pc:sldMkLst>
        <pc:spChg chg="mod">
          <ac:chgData name="Dhanabal, Yokesh" userId="S::y.dhanabal@student.tue.nl::3e3c7917-984b-47b5-9eff-f0802c2c1b55" providerId="AD" clId="Web-{39E7A900-E215-01D0-EB24-CAF3DEB46EA1}" dt="2024-06-12T23:12:41.459" v="135" actId="1076"/>
          <ac:spMkLst>
            <pc:docMk/>
            <pc:sldMk cId="4104562827" sldId="280"/>
            <ac:spMk id="16" creationId="{4D0C0B38-1FCD-971C-F880-EA21D484BC74}"/>
          </ac:spMkLst>
        </pc:spChg>
        <pc:spChg chg="del">
          <ac:chgData name="Dhanabal, Yokesh" userId="S::y.dhanabal@student.tue.nl::3e3c7917-984b-47b5-9eff-f0802c2c1b55" providerId="AD" clId="Web-{39E7A900-E215-01D0-EB24-CAF3DEB46EA1}" dt="2024-06-12T19:44:21.571" v="0"/>
          <ac:spMkLst>
            <pc:docMk/>
            <pc:sldMk cId="4104562827" sldId="280"/>
            <ac:spMk id="34" creationId="{2AC7EB94-17CB-A688-AE8E-ED43114E9017}"/>
          </ac:spMkLst>
        </pc:spChg>
        <pc:spChg chg="mod">
          <ac:chgData name="Dhanabal, Yokesh" userId="S::y.dhanabal@student.tue.nl::3e3c7917-984b-47b5-9eff-f0802c2c1b55" providerId="AD" clId="Web-{39E7A900-E215-01D0-EB24-CAF3DEB46EA1}" dt="2024-06-12T19:51:26.273" v="22" actId="20577"/>
          <ac:spMkLst>
            <pc:docMk/>
            <pc:sldMk cId="4104562827" sldId="280"/>
            <ac:spMk id="39" creationId="{ABBCA795-65EA-532E-4BD9-787CF4FC984D}"/>
          </ac:spMkLst>
        </pc:spChg>
      </pc:sldChg>
      <pc:sldChg chg="ord">
        <pc:chgData name="Dhanabal, Yokesh" userId="S::y.dhanabal@student.tue.nl::3e3c7917-984b-47b5-9eff-f0802c2c1b55" providerId="AD" clId="Web-{39E7A900-E215-01D0-EB24-CAF3DEB46EA1}" dt="2024-06-12T19:44:41.791" v="1"/>
        <pc:sldMkLst>
          <pc:docMk/>
          <pc:sldMk cId="1040458543" sldId="282"/>
        </pc:sldMkLst>
      </pc:sldChg>
      <pc:sldChg chg="ord">
        <pc:chgData name="Dhanabal, Yokesh" userId="S::y.dhanabal@student.tue.nl::3e3c7917-984b-47b5-9eff-f0802c2c1b55" providerId="AD" clId="Web-{39E7A900-E215-01D0-EB24-CAF3DEB46EA1}" dt="2024-06-12T23:21:54.014" v="291"/>
        <pc:sldMkLst>
          <pc:docMk/>
          <pc:sldMk cId="1149569242" sldId="283"/>
        </pc:sldMkLst>
      </pc:sldChg>
      <pc:sldChg chg="addSp modSp new">
        <pc:chgData name="Dhanabal, Yokesh" userId="S::y.dhanabal@student.tue.nl::3e3c7917-984b-47b5-9eff-f0802c2c1b55" providerId="AD" clId="Web-{39E7A900-E215-01D0-EB24-CAF3DEB46EA1}" dt="2024-06-12T23:21:33.701" v="290" actId="20577"/>
        <pc:sldMkLst>
          <pc:docMk/>
          <pc:sldMk cId="1453529164" sldId="285"/>
        </pc:sldMkLst>
        <pc:spChg chg="mod">
          <ac:chgData name="Dhanabal, Yokesh" userId="S::y.dhanabal@student.tue.nl::3e3c7917-984b-47b5-9eff-f0802c2c1b55" providerId="AD" clId="Web-{39E7A900-E215-01D0-EB24-CAF3DEB46EA1}" dt="2024-06-12T23:16:00.426" v="175" actId="20577"/>
          <ac:spMkLst>
            <pc:docMk/>
            <pc:sldMk cId="1453529164" sldId="285"/>
            <ac:spMk id="2" creationId="{EF62DDB0-3994-A20D-F392-3A5C45ACD447}"/>
          </ac:spMkLst>
        </pc:spChg>
        <pc:spChg chg="mod">
          <ac:chgData name="Dhanabal, Yokesh" userId="S::y.dhanabal@student.tue.nl::3e3c7917-984b-47b5-9eff-f0802c2c1b55" providerId="AD" clId="Web-{39E7A900-E215-01D0-EB24-CAF3DEB46EA1}" dt="2024-06-12T23:21:33.701" v="290" actId="20577"/>
          <ac:spMkLst>
            <pc:docMk/>
            <pc:sldMk cId="1453529164" sldId="285"/>
            <ac:spMk id="3" creationId="{A1BDFFF7-9AA4-BB82-12F6-574DF3B64259}"/>
          </ac:spMkLst>
        </pc:spChg>
        <pc:picChg chg="add mod">
          <ac:chgData name="Dhanabal, Yokesh" userId="S::y.dhanabal@student.tue.nl::3e3c7917-984b-47b5-9eff-f0802c2c1b55" providerId="AD" clId="Web-{39E7A900-E215-01D0-EB24-CAF3DEB46EA1}" dt="2024-06-12T23:20:02.355" v="250" actId="1076"/>
          <ac:picMkLst>
            <pc:docMk/>
            <pc:sldMk cId="1453529164" sldId="285"/>
            <ac:picMk id="6" creationId="{1BF546DD-F8D5-EE21-5F82-D529FB51DCF9}"/>
          </ac:picMkLst>
        </pc:picChg>
      </pc:sldChg>
      <pc:sldChg chg="modSp new">
        <pc:chgData name="Dhanabal, Yokesh" userId="S::y.dhanabal@student.tue.nl::3e3c7917-984b-47b5-9eff-f0802c2c1b55" providerId="AD" clId="Web-{39E7A900-E215-01D0-EB24-CAF3DEB46EA1}" dt="2024-06-12T23:30:19.216" v="308" actId="20577"/>
        <pc:sldMkLst>
          <pc:docMk/>
          <pc:sldMk cId="50136855" sldId="286"/>
        </pc:sldMkLst>
        <pc:spChg chg="mod">
          <ac:chgData name="Dhanabal, Yokesh" userId="S::y.dhanabal@student.tue.nl::3e3c7917-984b-47b5-9eff-f0802c2c1b55" providerId="AD" clId="Web-{39E7A900-E215-01D0-EB24-CAF3DEB46EA1}" dt="2024-06-12T23:30:19.216" v="308" actId="20577"/>
          <ac:spMkLst>
            <pc:docMk/>
            <pc:sldMk cId="50136855" sldId="286"/>
            <ac:spMk id="2" creationId="{C4809892-7131-73FD-C7DE-6E0101AB6435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25DE2-B715-4EA4-8CF0-DA425EA806A7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99BBE-B871-48D7-983C-C0B1D7156D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71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919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It suggests that to achieve better accuracy we need to rely on the whole data range and to not be limited by the number of model parameters.</a:t>
            </a:r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206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639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5095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737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top"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lack75"/>
          <p:cNvSpPr/>
          <p:nvPr userDrawn="1"/>
        </p:nvSpPr>
        <p:spPr>
          <a:xfrm>
            <a:off x="0" y="75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756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at the top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1548000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00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164422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image - 1/2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3518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20343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354513" cy="456723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88727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image - 2/3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94405" y="586800"/>
            <a:ext cx="482092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491230" y="1295401"/>
            <a:ext cx="4824095" cy="29337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022600" cy="4567238"/>
          </a:xfrm>
        </p:spPr>
        <p:txBody>
          <a:bodyPr/>
          <a:lstStyle/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681225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dark imag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white headline on a full screen, dark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15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light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This is an example of a black headline on a full screen, light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83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This is an example of a black headline on a white background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Rechte verbindingslijn 6"/>
          <p:cNvCxnSpPr/>
          <p:nvPr userDrawn="1"/>
        </p:nvCxnSpPr>
        <p:spPr>
          <a:xfrm>
            <a:off x="0" y="4563782"/>
            <a:ext cx="91440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1890000" y="1299075"/>
            <a:ext cx="5292725" cy="2977200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8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carlet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6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US"/>
              <a:t>Sample slide with table and text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1" y="2638425"/>
            <a:ext cx="7563556" cy="1590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jdelijke aanduiding voor tabel 7"/>
          <p:cNvSpPr>
            <a:spLocks noGrp="1"/>
          </p:cNvSpPr>
          <p:nvPr>
            <p:ph type="tbl" sz="quarter" idx="13" hasCustomPrompt="1"/>
          </p:nvPr>
        </p:nvSpPr>
        <p:spPr>
          <a:xfrm>
            <a:off x="755650" y="1079501"/>
            <a:ext cx="7559675" cy="1152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table</a:t>
            </a:r>
          </a:p>
        </p:txBody>
      </p:sp>
    </p:spTree>
    <p:extLst>
      <p:ext uri="{BB962C8B-B14F-4D97-AF65-F5344CB8AC3E}">
        <p14:creationId xmlns:p14="http://schemas.microsoft.com/office/powerpoint/2010/main" val="239938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Example chart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jdelijke aanduiding voor grafiek 8"/>
          <p:cNvSpPr>
            <a:spLocks noGrp="1"/>
          </p:cNvSpPr>
          <p:nvPr>
            <p:ph type="chart" sz="quarter" idx="13" hasCustomPrompt="1"/>
          </p:nvPr>
        </p:nvSpPr>
        <p:spPr>
          <a:xfrm>
            <a:off x="755650" y="1079500"/>
            <a:ext cx="7559675" cy="31496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chart</a:t>
            </a:r>
          </a:p>
        </p:txBody>
      </p:sp>
    </p:spTree>
    <p:extLst>
      <p:ext uri="{BB962C8B-B14F-4D97-AF65-F5344CB8AC3E}">
        <p14:creationId xmlns:p14="http://schemas.microsoft.com/office/powerpoint/2010/main" val="420234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in th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lack75"/>
          <p:cNvSpPr/>
          <p:nvPr userDrawn="1"/>
        </p:nvSpPr>
        <p:spPr>
          <a:xfrm>
            <a:off x="0" y="183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18355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in the middle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2628097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93110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75"/>
          <p:cNvSpPr/>
          <p:nvPr userDrawn="1"/>
        </p:nvSpPr>
        <p:spPr>
          <a:xfrm>
            <a:off x="0" y="291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2915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at the bottom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3708591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2374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83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85793"/>
            <a:ext cx="359568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23606" y="1296000"/>
            <a:ext cx="3595688" cy="29331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714875" y="586800"/>
            <a:ext cx="3604419" cy="732238"/>
          </a:xfrm>
        </p:spPr>
        <p:txBody>
          <a:bodyPr anchor="t"/>
          <a:lstStyle>
            <a:lvl1pPr marL="0" indent="0">
              <a:buNone/>
              <a:defRPr lang="nl-NL" sz="1950" b="0" kern="120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168240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-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4714875" y="0"/>
            <a:ext cx="4429125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98154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text -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491013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491331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6046788" y="0"/>
            <a:ext cx="3097212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27240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image/movie 16: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inhoud 9"/>
          <p:cNvSpPr>
            <a:spLocks noGrp="1" noChangeAspect="1"/>
          </p:cNvSpPr>
          <p:nvPr>
            <p:ph sz="quarter" idx="13" hasCustomPrompt="1"/>
          </p:nvPr>
        </p:nvSpPr>
        <p:spPr>
          <a:xfrm>
            <a:off x="1889125" y="1079501"/>
            <a:ext cx="5292725" cy="29772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icon to insert 16x9 image or movie</a:t>
            </a:r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4" hasCustomPrompt="1"/>
          </p:nvPr>
        </p:nvSpPr>
        <p:spPr>
          <a:xfrm>
            <a:off x="1889125" y="4106268"/>
            <a:ext cx="5292725" cy="165100"/>
          </a:xfrm>
        </p:spPr>
        <p:txBody>
          <a:bodyPr/>
          <a:lstStyle>
            <a:lvl1pPr>
              <a:defRPr sz="1100" i="1"/>
            </a:lvl1pPr>
          </a:lstStyle>
          <a:p>
            <a:pPr lvl="0"/>
            <a:r>
              <a:rPr lang="en-GB"/>
              <a:t>Click to insert Caption under image or movie</a:t>
            </a:r>
          </a:p>
        </p:txBody>
      </p:sp>
    </p:spTree>
    <p:extLst>
      <p:ext uri="{BB962C8B-B14F-4D97-AF65-F5344CB8AC3E}">
        <p14:creationId xmlns:p14="http://schemas.microsoft.com/office/powerpoint/2010/main" val="193849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 27pt headline on a slide with three images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58824" y="1306642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3490913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35414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5" hasCustomPrompt="1"/>
          </p:nvPr>
        </p:nvSpPr>
        <p:spPr>
          <a:xfrm>
            <a:off x="755650" y="1943101"/>
            <a:ext cx="2087563" cy="2625298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11" name="Tijdelijke aanduiding voor afbeelding 9"/>
          <p:cNvSpPr>
            <a:spLocks noGrp="1"/>
          </p:cNvSpPr>
          <p:nvPr>
            <p:ph type="pic" sz="quarter" idx="16" hasCustomPrompt="1"/>
          </p:nvPr>
        </p:nvSpPr>
        <p:spPr>
          <a:xfrm>
            <a:off x="3487739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  <p:sp>
        <p:nvSpPr>
          <p:cNvPr id="12" name="Tijdelijke aanduiding voor afbeelding 9"/>
          <p:cNvSpPr>
            <a:spLocks noGrp="1"/>
          </p:cNvSpPr>
          <p:nvPr>
            <p:ph type="pic" sz="quarter" idx="17" hasCustomPrompt="1"/>
          </p:nvPr>
        </p:nvSpPr>
        <p:spPr>
          <a:xfrm>
            <a:off x="6235414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2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" y="4568400"/>
            <a:ext cx="1114424" cy="572286"/>
          </a:xfrm>
          <a:prstGeom prst="rect">
            <a:avLst/>
          </a:prstGeom>
          <a:solidFill>
            <a:schemeClr val="bg1"/>
          </a:solidFill>
        </p:spPr>
        <p:txBody>
          <a:bodyPr vert="horz" lIns="75600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fld id="{C194BDB0-F4EA-4DD6-8281-CCE2440D0CE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825" y="518711"/>
            <a:ext cx="7556500" cy="53903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824" y="1306642"/>
            <a:ext cx="7556501" cy="292245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err="1"/>
              <a:t>Klik</a:t>
            </a:r>
            <a:r>
              <a:rPr lang="en-GB"/>
              <a:t> om de </a:t>
            </a:r>
            <a:r>
              <a:rPr lang="en-GB" err="1"/>
              <a:t>modelstijlen</a:t>
            </a:r>
            <a:r>
              <a:rPr lang="en-GB"/>
              <a:t> </a:t>
            </a:r>
            <a:r>
              <a:rPr lang="en-GB" err="1"/>
              <a:t>te</a:t>
            </a:r>
            <a:r>
              <a:rPr lang="en-GB"/>
              <a:t> </a:t>
            </a:r>
            <a:r>
              <a:rPr lang="en-GB" err="1"/>
              <a:t>bewerken</a:t>
            </a:r>
            <a:endParaRPr lang="en-GB"/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4426" y="4568400"/>
            <a:ext cx="7042149" cy="576000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r>
              <a:rPr lang="en-GB"/>
              <a:t>Group 2 - Final presentation - MDN</a:t>
            </a:r>
          </a:p>
        </p:txBody>
      </p:sp>
      <p:pic>
        <p:nvPicPr>
          <p:cNvPr id="66" name="Picture 4">
            <a:extLst>
              <a:ext uri="{FF2B5EF4-FFF2-40B4-BE49-F238E27FC236}">
                <a16:creationId xmlns:a16="http://schemas.microsoft.com/office/drawing/2014/main" id="{93FD69BB-9D62-3A4C-8433-C5954D52BB6F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8156575" y="4568825"/>
            <a:ext cx="987425" cy="57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9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61" r:id="rId3"/>
    <p:sldLayoutId id="2147483662" r:id="rId4"/>
    <p:sldLayoutId id="2147483664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ts val="2700"/>
        </a:lnSpc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650" kern="1200">
          <a:solidFill>
            <a:schemeClr val="tx1"/>
          </a:solidFill>
          <a:latin typeface="+mn-lt"/>
          <a:ea typeface="+mn-ea"/>
          <a:cs typeface="+mn-cs"/>
        </a:defRPr>
      </a:lvl2pPr>
      <a:lvl3pPr marL="180975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4pPr>
      <a:lvl5pPr marL="539750" indent="-17780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-and-shallow.com/2021/03/20/mixture-density-networks-probabilistic-regression-for-uncertainty-estimation" TargetMode="External"/><Relationship Id="rId2" Type="http://schemas.openxmlformats.org/officeDocument/2006/relationships/hyperlink" Target="https://doi.org/10.1016/j.ress.2022.108823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ctrTitle"/>
          </p:nvPr>
        </p:nvSpPr>
        <p:spPr>
          <a:xfrm>
            <a:off x="-1" y="2916990"/>
            <a:ext cx="9143999" cy="792000"/>
          </a:xfrm>
        </p:spPr>
        <p:txBody>
          <a:bodyPr/>
          <a:lstStyle/>
          <a:p>
            <a:r>
              <a:rPr lang="en-US"/>
              <a:t>Machine learning based models for heat and flow systems: Mixture Density Network</a:t>
            </a:r>
            <a:endParaRPr lang="en-GB"/>
          </a:p>
        </p:txBody>
      </p:sp>
      <p:sp>
        <p:nvSpPr>
          <p:cNvPr id="7" name="Ondertitel 6"/>
          <p:cNvSpPr>
            <a:spLocks noGrp="1"/>
          </p:cNvSpPr>
          <p:nvPr>
            <p:ph type="subTitle" idx="1"/>
          </p:nvPr>
        </p:nvSpPr>
        <p:spPr>
          <a:xfrm>
            <a:off x="-1" y="3700308"/>
            <a:ext cx="9143999" cy="288000"/>
          </a:xfrm>
        </p:spPr>
        <p:txBody>
          <a:bodyPr vert="horz" wrap="none" lIns="756000" tIns="18000" rIns="1962000" bIns="0" rtlCol="0" anchor="t">
            <a:noAutofit/>
          </a:bodyPr>
          <a:lstStyle/>
          <a:p>
            <a:r>
              <a:rPr lang="en-GB"/>
              <a:t>20.06.2024</a:t>
            </a:r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/>
              <a:t>Final presentation, Group 2</a:t>
            </a: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4"/>
          </p:nvPr>
        </p:nvSpPr>
        <p:spPr>
          <a:xfrm>
            <a:off x="-6667" y="4567237"/>
            <a:ext cx="7347267" cy="576263"/>
          </a:xfrm>
        </p:spPr>
        <p:txBody>
          <a:bodyPr/>
          <a:lstStyle/>
          <a:p>
            <a:r>
              <a:rPr lang="en-GB"/>
              <a:t>4AI000</a:t>
            </a:r>
          </a:p>
        </p:txBody>
      </p:sp>
    </p:spTree>
    <p:extLst>
      <p:ext uri="{BB962C8B-B14F-4D97-AF65-F5344CB8AC3E}">
        <p14:creationId xmlns:p14="http://schemas.microsoft.com/office/powerpoint/2010/main" val="134709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01793-E237-873F-2C6B-E9315C591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325" y="167647"/>
            <a:ext cx="8953218" cy="530246"/>
          </a:xfrm>
        </p:spPr>
        <p:txBody>
          <a:bodyPr/>
          <a:lstStyle/>
          <a:p>
            <a:r>
              <a:rPr lang="en-US">
                <a:cs typeface="Calibri"/>
              </a:rPr>
              <a:t>Hyper-parameter tuning : Search space and optimization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D725A-7F1A-F73C-EBF6-9C0C1C6AF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E6EB79-5D5B-5A27-DDAB-1B5041D4C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10</a:t>
            </a:fld>
            <a:endParaRPr lang="en-GB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DBB9D3B-0936-6EE6-D7A3-DF212B40DF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101055"/>
              </p:ext>
            </p:extLst>
          </p:nvPr>
        </p:nvGraphicFramePr>
        <p:xfrm>
          <a:off x="339582" y="942464"/>
          <a:ext cx="2977796" cy="28852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88898">
                  <a:extLst>
                    <a:ext uri="{9D8B030D-6E8A-4147-A177-3AD203B41FA5}">
                      <a16:colId xmlns:a16="http://schemas.microsoft.com/office/drawing/2014/main" val="2348621540"/>
                    </a:ext>
                  </a:extLst>
                </a:gridCol>
                <a:gridCol w="1488898">
                  <a:extLst>
                    <a:ext uri="{9D8B030D-6E8A-4147-A177-3AD203B41FA5}">
                      <a16:colId xmlns:a16="http://schemas.microsoft.com/office/drawing/2014/main" val="942118601"/>
                    </a:ext>
                  </a:extLst>
                </a:gridCol>
              </a:tblGrid>
              <a:tr h="36834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Hyper-parameter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2"/>
                          </a:solidFill>
                        </a:rPr>
                        <a:t>Possible 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938578"/>
                  </a:ext>
                </a:extLst>
              </a:tr>
              <a:tr h="3146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No. of mixes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10 - 100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313602"/>
                  </a:ext>
                </a:extLst>
              </a:tr>
              <a:tr h="3146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Learning 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0.0001 - 0.1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542722"/>
                  </a:ext>
                </a:extLst>
              </a:tr>
              <a:tr h="3146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Optimizer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err="1"/>
                        <a:t>Choice_O</a:t>
                      </a:r>
                      <a:endParaRPr lang="en-US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8683"/>
                  </a:ext>
                </a:extLst>
              </a:tr>
              <a:tr h="3146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201430"/>
                  </a:ext>
                </a:extLst>
              </a:tr>
              <a:tr h="3146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Dropout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0.05 - 0.75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7925846"/>
                  </a:ext>
                </a:extLst>
              </a:tr>
              <a:tr h="3146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Activation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err="1"/>
                        <a:t>Choice_A</a:t>
                      </a:r>
                      <a:endParaRPr lang="en-US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5831075"/>
                  </a:ext>
                </a:extLst>
              </a:tr>
              <a:tr h="3146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No. of layers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1 - 10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944546"/>
                  </a:ext>
                </a:extLst>
              </a:tr>
              <a:tr h="3146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No. of neurons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32 - 128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12747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BE3E484-33B6-031D-327A-25DE17AF36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454944"/>
              </p:ext>
            </p:extLst>
          </p:nvPr>
        </p:nvGraphicFramePr>
        <p:xfrm>
          <a:off x="3637699" y="987113"/>
          <a:ext cx="2824008" cy="172339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2004">
                  <a:extLst>
                    <a:ext uri="{9D8B030D-6E8A-4147-A177-3AD203B41FA5}">
                      <a16:colId xmlns:a16="http://schemas.microsoft.com/office/drawing/2014/main" val="2348621540"/>
                    </a:ext>
                  </a:extLst>
                </a:gridCol>
                <a:gridCol w="1412004">
                  <a:extLst>
                    <a:ext uri="{9D8B030D-6E8A-4147-A177-3AD203B41FA5}">
                      <a16:colId xmlns:a16="http://schemas.microsoft.com/office/drawing/2014/main" val="942118601"/>
                    </a:ext>
                  </a:extLst>
                </a:gridCol>
              </a:tblGrid>
              <a:tr h="461596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Hyper-parameter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Possible 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938578"/>
                  </a:ext>
                </a:extLst>
              </a:tr>
              <a:tr h="30418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No. of mixes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10 - 100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313602"/>
                  </a:ext>
                </a:extLst>
              </a:tr>
              <a:tr h="349246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Activation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err="1"/>
                        <a:t>Choice_A</a:t>
                      </a:r>
                      <a:endParaRPr lang="en-US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5831075"/>
                  </a:ext>
                </a:extLst>
              </a:tr>
              <a:tr h="30418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No. of layers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[1, 2]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944546"/>
                  </a:ext>
                </a:extLst>
              </a:tr>
              <a:tr h="30418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No. of neurons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[32, 64]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12747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B5639FF-DD12-1F77-42F3-F5CE2925F0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419262"/>
              </p:ext>
            </p:extLst>
          </p:nvPr>
        </p:nvGraphicFramePr>
        <p:xfrm>
          <a:off x="5516249" y="2913882"/>
          <a:ext cx="2944866" cy="15635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2433">
                  <a:extLst>
                    <a:ext uri="{9D8B030D-6E8A-4147-A177-3AD203B41FA5}">
                      <a16:colId xmlns:a16="http://schemas.microsoft.com/office/drawing/2014/main" val="2348621540"/>
                    </a:ext>
                  </a:extLst>
                </a:gridCol>
                <a:gridCol w="1472433">
                  <a:extLst>
                    <a:ext uri="{9D8B030D-6E8A-4147-A177-3AD203B41FA5}">
                      <a16:colId xmlns:a16="http://schemas.microsoft.com/office/drawing/2014/main" val="942118601"/>
                    </a:ext>
                  </a:extLst>
                </a:gridCol>
              </a:tblGrid>
              <a:tr h="155707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Hyper-parameter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Best 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938578"/>
                  </a:ext>
                </a:extLst>
              </a:tr>
              <a:tr h="15570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No. of mixes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313602"/>
                  </a:ext>
                </a:extLst>
              </a:tr>
              <a:tr h="37485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Activation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err="1"/>
                        <a:t>Relu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5831075"/>
                  </a:ext>
                </a:extLst>
              </a:tr>
              <a:tr h="15570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No. of layers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944546"/>
                  </a:ext>
                </a:extLst>
              </a:tr>
              <a:tr h="15570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No. of neurons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12747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EFE6AD7E-ACDC-64FE-5A04-1513C374A388}"/>
              </a:ext>
            </a:extLst>
          </p:cNvPr>
          <p:cNvSpPr txBox="1"/>
          <p:nvPr/>
        </p:nvSpPr>
        <p:spPr>
          <a:xfrm>
            <a:off x="186481" y="612356"/>
            <a:ext cx="2978725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ea typeface="Calibri"/>
                <a:cs typeface="Calibri"/>
              </a:rPr>
              <a:t>Initial search space (Random search)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3E68A1-B8BC-ED25-E16E-84F2B3E4E905}"/>
              </a:ext>
            </a:extLst>
          </p:cNvPr>
          <p:cNvSpPr txBox="1"/>
          <p:nvPr/>
        </p:nvSpPr>
        <p:spPr>
          <a:xfrm>
            <a:off x="3561138" y="642367"/>
            <a:ext cx="2940871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ea typeface="Calibri"/>
                <a:cs typeface="Calibri"/>
              </a:rPr>
              <a:t>Modified search space (Bayesian Opt.)</a:t>
            </a:r>
            <a:endParaRPr lang="en-US" b="1">
              <a:ea typeface="Calibri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2DDBC3-1BF7-B0BD-19E5-E27D9F372CFF}"/>
              </a:ext>
            </a:extLst>
          </p:cNvPr>
          <p:cNvSpPr txBox="1"/>
          <p:nvPr/>
        </p:nvSpPr>
        <p:spPr>
          <a:xfrm>
            <a:off x="7145831" y="2623506"/>
            <a:ext cx="1320330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ea typeface="Calibri"/>
                <a:cs typeface="Calibri"/>
              </a:rPr>
              <a:t>After HP tuning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553ACE-36D6-D57F-4B95-7E0BC847513D}"/>
              </a:ext>
            </a:extLst>
          </p:cNvPr>
          <p:cNvSpPr txBox="1"/>
          <p:nvPr/>
        </p:nvSpPr>
        <p:spPr>
          <a:xfrm>
            <a:off x="337540" y="3911900"/>
            <a:ext cx="3373467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b="1" err="1">
                <a:ea typeface="Calibri"/>
                <a:cs typeface="Calibri"/>
              </a:rPr>
              <a:t>Choice_O</a:t>
            </a:r>
            <a:r>
              <a:rPr lang="en-US" sz="1050" b="1">
                <a:ea typeface="Calibri"/>
                <a:cs typeface="Calibri"/>
              </a:rPr>
              <a:t> = [Adam, </a:t>
            </a:r>
            <a:r>
              <a:rPr lang="en-US" sz="1050" b="1" err="1">
                <a:ea typeface="Calibri"/>
                <a:cs typeface="Calibri"/>
              </a:rPr>
              <a:t>nadam</a:t>
            </a:r>
            <a:r>
              <a:rPr lang="en-US" sz="1050" b="1">
                <a:ea typeface="Calibri"/>
                <a:cs typeface="Calibri"/>
              </a:rPr>
              <a:t>, </a:t>
            </a:r>
            <a:r>
              <a:rPr lang="en-US" sz="1050" b="1" err="1">
                <a:ea typeface="Calibri"/>
                <a:cs typeface="Calibri"/>
              </a:rPr>
              <a:t>Adamw</a:t>
            </a:r>
            <a:r>
              <a:rPr lang="en-US" sz="1050" b="1">
                <a:ea typeface="Calibri"/>
                <a:cs typeface="Calibri"/>
              </a:rPr>
              <a:t>, </a:t>
            </a:r>
            <a:r>
              <a:rPr lang="en-US" sz="1050" b="1" err="1">
                <a:ea typeface="Calibri"/>
                <a:cs typeface="Calibri"/>
              </a:rPr>
              <a:t>adadelta</a:t>
            </a:r>
            <a:r>
              <a:rPr lang="en-US" sz="1050" b="1">
                <a:ea typeface="Calibri"/>
                <a:cs typeface="Calibri"/>
              </a:rPr>
              <a:t>]</a:t>
            </a:r>
          </a:p>
          <a:p>
            <a:r>
              <a:rPr lang="en-US" sz="1050" b="1" err="1">
                <a:ea typeface="Calibri"/>
                <a:cs typeface="Calibri"/>
              </a:rPr>
              <a:t>Choice_A</a:t>
            </a:r>
            <a:r>
              <a:rPr lang="en-US" sz="1050" b="1">
                <a:ea typeface="Calibri"/>
                <a:cs typeface="Calibri"/>
              </a:rPr>
              <a:t> = [</a:t>
            </a:r>
            <a:r>
              <a:rPr lang="en-US" sz="1050" b="1" err="1">
                <a:ea typeface="Calibri"/>
                <a:cs typeface="Calibri"/>
              </a:rPr>
              <a:t>Relu</a:t>
            </a:r>
            <a:r>
              <a:rPr lang="en-US" sz="1050" b="1">
                <a:ea typeface="Calibri"/>
                <a:cs typeface="Calibri"/>
              </a:rPr>
              <a:t>, tanh, sigmoid, leaky-</a:t>
            </a:r>
            <a:r>
              <a:rPr lang="en-US" sz="1050" b="1" err="1">
                <a:ea typeface="Calibri"/>
                <a:cs typeface="Calibri"/>
              </a:rPr>
              <a:t>relu</a:t>
            </a:r>
            <a:r>
              <a:rPr lang="en-US" sz="1050" b="1">
                <a:ea typeface="Calibri"/>
                <a:cs typeface="Calibri"/>
              </a:rPr>
              <a:t>, ELU]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8EA201-4645-FF77-BE45-CB479596B3A1}"/>
              </a:ext>
            </a:extLst>
          </p:cNvPr>
          <p:cNvSpPr txBox="1"/>
          <p:nvPr/>
        </p:nvSpPr>
        <p:spPr>
          <a:xfrm>
            <a:off x="3822979" y="3006506"/>
            <a:ext cx="121535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ea typeface="Calibri"/>
                <a:cs typeface="Calibri"/>
              </a:rPr>
              <a:t>Modify search space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2F6B414-4014-183D-7CAE-48D5B965B54D}"/>
              </a:ext>
            </a:extLst>
          </p:cNvPr>
          <p:cNvSpPr txBox="1"/>
          <p:nvPr/>
        </p:nvSpPr>
        <p:spPr>
          <a:xfrm>
            <a:off x="6994040" y="1701498"/>
            <a:ext cx="189196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ea typeface="Calibri"/>
                <a:cs typeface="Calibri"/>
              </a:rPr>
              <a:t>Best values obtained for </a:t>
            </a:r>
            <a:r>
              <a:rPr lang="en-US" sz="1200">
                <a:ea typeface="+mn-lt"/>
                <a:cs typeface="+mn-lt"/>
              </a:rPr>
              <a:t>H2 - Ni system, isothermal, without flow</a:t>
            </a:r>
            <a:endParaRPr lang="en-US" sz="1200">
              <a:ea typeface="Calibri"/>
              <a:cs typeface="Calibri"/>
            </a:endParaRPr>
          </a:p>
        </p:txBody>
      </p:sp>
      <p:sp>
        <p:nvSpPr>
          <p:cNvPr id="9" name="Arrow: Bent 8">
            <a:extLst>
              <a:ext uri="{FF2B5EF4-FFF2-40B4-BE49-F238E27FC236}">
                <a16:creationId xmlns:a16="http://schemas.microsoft.com/office/drawing/2014/main" id="{484CC932-9ABE-56FC-235E-F79DB6668ADF}"/>
              </a:ext>
            </a:extLst>
          </p:cNvPr>
          <p:cNvSpPr/>
          <p:nvPr/>
        </p:nvSpPr>
        <p:spPr>
          <a:xfrm rot="5400000">
            <a:off x="6265765" y="2159177"/>
            <a:ext cx="892969" cy="375047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row: Bent 11">
            <a:extLst>
              <a:ext uri="{FF2B5EF4-FFF2-40B4-BE49-F238E27FC236}">
                <a16:creationId xmlns:a16="http://schemas.microsoft.com/office/drawing/2014/main" id="{B243C5CD-9496-D08E-3532-B0D6A66D6134}"/>
              </a:ext>
            </a:extLst>
          </p:cNvPr>
          <p:cNvSpPr/>
          <p:nvPr/>
        </p:nvSpPr>
        <p:spPr>
          <a:xfrm rot="5400000" flipH="1">
            <a:off x="3292179" y="2962848"/>
            <a:ext cx="696515" cy="357189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75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67F5-3FAE-4D5E-1AD8-BF59CFE88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Computing ACs using velocity correlation method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94AF95-6A1E-03FC-E7D1-0B9D3607E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4361F5-341A-47EC-04DF-E12D8584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11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E0D944-DD7E-069E-96C1-93FBCAD9D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171" y="1039909"/>
            <a:ext cx="1934768" cy="1485902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9DB38D-33DD-70D3-C89B-F50AC9114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383" y="1039909"/>
            <a:ext cx="1940011" cy="1485902"/>
          </a:xfrm>
          <a:prstGeom prst="rect">
            <a:avLst/>
          </a:prstGeom>
          <a:ln>
            <a:solidFill>
              <a:schemeClr val="tx2"/>
            </a:solidFill>
            <a:prstDash val="solid"/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6C5F12-9C87-5DE1-9299-644FD9DEE192}"/>
              </a:ext>
            </a:extLst>
          </p:cNvPr>
          <p:cNvCxnSpPr/>
          <p:nvPr/>
        </p:nvCxnSpPr>
        <p:spPr>
          <a:xfrm flipV="1">
            <a:off x="3655285" y="1538862"/>
            <a:ext cx="1412496" cy="396379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963D2DE-7707-8380-AC34-4B83BFFB09FD}"/>
              </a:ext>
            </a:extLst>
          </p:cNvPr>
          <p:cNvCxnSpPr/>
          <p:nvPr/>
        </p:nvCxnSpPr>
        <p:spPr>
          <a:xfrm flipH="1">
            <a:off x="3674500" y="1180471"/>
            <a:ext cx="1450246" cy="1040236"/>
          </a:xfrm>
          <a:prstGeom prst="straightConnector1">
            <a:avLst/>
          </a:prstGeom>
          <a:ln w="28575">
            <a:solidFill>
              <a:srgbClr val="0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163BFF5-C424-D70B-16A8-F89EA65626F0}"/>
              </a:ext>
            </a:extLst>
          </p:cNvPr>
          <p:cNvCxnSpPr>
            <a:cxnSpLocks/>
          </p:cNvCxnSpPr>
          <p:nvPr/>
        </p:nvCxnSpPr>
        <p:spPr>
          <a:xfrm flipH="1">
            <a:off x="3599140" y="1742188"/>
            <a:ext cx="1549865" cy="7342"/>
          </a:xfrm>
          <a:prstGeom prst="straightConnector1">
            <a:avLst/>
          </a:prstGeom>
          <a:ln w="28575">
            <a:solidFill>
              <a:srgbClr val="0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row: Curved Right 12">
            <a:extLst>
              <a:ext uri="{FF2B5EF4-FFF2-40B4-BE49-F238E27FC236}">
                <a16:creationId xmlns:a16="http://schemas.microsoft.com/office/drawing/2014/main" id="{6B19F345-89AE-3AF0-435B-50F7EED6786E}"/>
              </a:ext>
            </a:extLst>
          </p:cNvPr>
          <p:cNvSpPr/>
          <p:nvPr/>
        </p:nvSpPr>
        <p:spPr>
          <a:xfrm rot="9540000">
            <a:off x="5026953" y="1330734"/>
            <a:ext cx="94376" cy="173022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Arrow: Curved Right 15">
            <a:extLst>
              <a:ext uri="{FF2B5EF4-FFF2-40B4-BE49-F238E27FC236}">
                <a16:creationId xmlns:a16="http://schemas.microsoft.com/office/drawing/2014/main" id="{2C10BA36-321F-7E47-7129-D4F380CD98A3}"/>
              </a:ext>
            </a:extLst>
          </p:cNvPr>
          <p:cNvSpPr/>
          <p:nvPr/>
        </p:nvSpPr>
        <p:spPr>
          <a:xfrm rot="-1560000">
            <a:off x="3634851" y="1978955"/>
            <a:ext cx="91440" cy="178266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25820D4F-E113-01DC-61D7-B78F22C26BD8}"/>
              </a:ext>
            </a:extLst>
          </p:cNvPr>
          <p:cNvSpPr/>
          <p:nvPr/>
        </p:nvSpPr>
        <p:spPr>
          <a:xfrm>
            <a:off x="2874118" y="1666203"/>
            <a:ext cx="356532" cy="1468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D7D742-A316-3FDD-E8D2-25AB5CA70829}"/>
              </a:ext>
            </a:extLst>
          </p:cNvPr>
          <p:cNvSpPr txBox="1"/>
          <p:nvPr/>
        </p:nvSpPr>
        <p:spPr>
          <a:xfrm>
            <a:off x="5967244" y="1050742"/>
            <a:ext cx="2194272" cy="646331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ea typeface="Calibri"/>
                <a:cs typeface="Calibri"/>
              </a:rPr>
              <a:t>β </a:t>
            </a:r>
            <a:r>
              <a:rPr lang="en-US" sz="1200" dirty="0">
                <a:ea typeface="Calibri"/>
                <a:cs typeface="Calibri"/>
              </a:rPr>
              <a:t>- Slope of best fit line</a:t>
            </a:r>
          </a:p>
          <a:p>
            <a:pPr algn="ctr"/>
            <a:r>
              <a:rPr lang="en-US" sz="1200" dirty="0">
                <a:ea typeface="Calibri"/>
                <a:cs typeface="Calibri"/>
              </a:rPr>
              <a:t>C - Intercept of best fit line</a:t>
            </a:r>
          </a:p>
          <a:p>
            <a:pPr algn="ctr"/>
            <a:r>
              <a:rPr lang="en-US" sz="1200" b="1" dirty="0">
                <a:ea typeface="Calibri"/>
                <a:cs typeface="Calibri"/>
              </a:rPr>
              <a:t>AC = 1 - β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60590D5-16A3-B628-C83D-F0C842BF42F0}"/>
              </a:ext>
            </a:extLst>
          </p:cNvPr>
          <p:cNvSpPr/>
          <p:nvPr/>
        </p:nvSpPr>
        <p:spPr>
          <a:xfrm>
            <a:off x="5449678" y="1666202"/>
            <a:ext cx="356532" cy="1468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9418EA9-B22E-5DEC-E5D7-3C524861037C}"/>
              </a:ext>
            </a:extLst>
          </p:cNvPr>
          <p:cNvGrpSpPr/>
          <p:nvPr/>
        </p:nvGrpSpPr>
        <p:grpSpPr>
          <a:xfrm>
            <a:off x="6971341" y="2574565"/>
            <a:ext cx="1196704" cy="523220"/>
            <a:chOff x="7676786" y="3940807"/>
            <a:chExt cx="1196704" cy="52322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2C33FE-C8CD-31B7-2817-4B64B2A0DE3A}"/>
                </a:ext>
              </a:extLst>
            </p:cNvPr>
            <p:cNvSpPr txBox="1"/>
            <p:nvPr/>
          </p:nvSpPr>
          <p:spPr>
            <a:xfrm>
              <a:off x="7676786" y="3940807"/>
              <a:ext cx="1196704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000" dirty="0">
                  <a:ea typeface="Calibri"/>
                  <a:cs typeface="Calibri"/>
                </a:rPr>
                <a:t>         </a:t>
              </a:r>
              <a:r>
                <a:rPr lang="en-US" sz="900" dirty="0">
                  <a:ea typeface="Calibri"/>
                  <a:cs typeface="Calibri"/>
                </a:rPr>
                <a:t>   </a:t>
              </a:r>
              <a:r>
                <a:rPr lang="en-US" sz="900" b="1" dirty="0">
                  <a:ea typeface="Calibri"/>
                  <a:cs typeface="Calibri"/>
                </a:rPr>
                <a:t>Fit Line</a:t>
              </a:r>
              <a:endParaRPr lang="en-US" sz="900" dirty="0">
                <a:ea typeface="Calibri"/>
                <a:cs typeface="Calibri"/>
              </a:endParaRPr>
            </a:p>
            <a:p>
              <a:r>
                <a:rPr lang="en-US" sz="900" b="1" dirty="0">
                  <a:ea typeface="Calibri"/>
                  <a:cs typeface="Calibri"/>
                </a:rPr>
                <a:t>            Diffusive wall</a:t>
              </a:r>
            </a:p>
            <a:p>
              <a:r>
                <a:rPr lang="en-US" sz="900" b="1" dirty="0">
                  <a:ea typeface="Calibri"/>
                  <a:cs typeface="Calibri"/>
                </a:rPr>
                <a:t>            Reflective wall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6116622-62CF-8798-A96D-D371F265410C}"/>
                </a:ext>
              </a:extLst>
            </p:cNvPr>
            <p:cNvCxnSpPr/>
            <p:nvPr/>
          </p:nvCxnSpPr>
          <p:spPr>
            <a:xfrm flipV="1">
              <a:off x="7802880" y="4065270"/>
              <a:ext cx="228600" cy="0"/>
            </a:xfrm>
            <a:prstGeom prst="straightConnector1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7528DCF-B899-6345-51BA-BE49033512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02880" y="4202430"/>
              <a:ext cx="2286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EAE1A6D-8DFB-2D24-8C14-60F1D76329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02880" y="4331970"/>
              <a:ext cx="22860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CAA9C32-A8CB-0201-615F-44B29C30BBC1}"/>
              </a:ext>
            </a:extLst>
          </p:cNvPr>
          <p:cNvSpPr txBox="1"/>
          <p:nvPr/>
        </p:nvSpPr>
        <p:spPr>
          <a:xfrm>
            <a:off x="842646" y="2835255"/>
            <a:ext cx="6027951" cy="13760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The method of evaluating AC using velocity correlation is based on finding the slope of the best (least squares) fit line 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Calculate the ACs both the original and predicted (test) data. 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To evaluate the accuracy of MDN.</a:t>
            </a:r>
            <a:endParaRPr lang="en-US" dirty="0"/>
          </a:p>
          <a:p>
            <a:pPr marL="285750" indent="-285750" algn="just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In case of computing ACs for rotational velocities, the moment of inertia is used to plot (center of mass of the molecule is used) </a:t>
            </a:r>
          </a:p>
        </p:txBody>
      </p:sp>
      <p:pic>
        <p:nvPicPr>
          <p:cNvPr id="28" name="Picture 27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DC3E4A7A-520B-8B76-E5BD-0CBCE6727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896" y="1809278"/>
            <a:ext cx="2200035" cy="652503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9E42E-7887-1367-D30A-AC4F996347E1}"/>
              </a:ext>
            </a:extLst>
          </p:cNvPr>
          <p:cNvSpPr txBox="1"/>
          <p:nvPr/>
        </p:nvSpPr>
        <p:spPr>
          <a:xfrm>
            <a:off x="7700761" y="557103"/>
            <a:ext cx="381026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ea typeface="Calibri"/>
                <a:cs typeface="Calibri"/>
              </a:rPr>
              <a:t>[6]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9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9AA01-5420-66F8-892D-7C76B6AB9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091" y="322258"/>
            <a:ext cx="7556500" cy="539038"/>
          </a:xfrm>
        </p:spPr>
        <p:txBody>
          <a:bodyPr/>
          <a:lstStyle/>
          <a:p>
            <a:r>
              <a:rPr lang="en-US">
                <a:cs typeface="Calibri"/>
              </a:rPr>
              <a:t>Results - ACs (plots)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FC1F1C-3193-A91D-5C43-D12D819C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FE41B7-FFA0-4972-5560-C0DAE477B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12</a:t>
            </a:fld>
            <a:endParaRPr lang="en-GB"/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160CEBAF-E0FF-766D-8C05-251BB43AC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607" y="958241"/>
            <a:ext cx="3870199" cy="3367935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6" name="Picture 5" descr="A group of blue dots&#10;&#10;Description automatically generated">
            <a:extLst>
              <a:ext uri="{FF2B5EF4-FFF2-40B4-BE49-F238E27FC236}">
                <a16:creationId xmlns:a16="http://schemas.microsoft.com/office/drawing/2014/main" id="{2E025FAB-66D5-6635-061C-C09075E25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982" y="958241"/>
            <a:ext cx="2919593" cy="336793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58241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9AA01-5420-66F8-892D-7C76B6AB9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Results - Comparison of ACs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FC1F1C-3193-A91D-5C43-D12D819C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FE41B7-FFA0-4972-5560-C0DAE477B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13</a:t>
            </a:fld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A881D6B-624C-A51E-0C25-05B3F672BC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246002"/>
              </p:ext>
            </p:extLst>
          </p:nvPr>
        </p:nvGraphicFramePr>
        <p:xfrm>
          <a:off x="3662205" y="1282573"/>
          <a:ext cx="4643865" cy="115537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31807">
                  <a:extLst>
                    <a:ext uri="{9D8B030D-6E8A-4147-A177-3AD203B41FA5}">
                      <a16:colId xmlns:a16="http://schemas.microsoft.com/office/drawing/2014/main" val="3866624331"/>
                    </a:ext>
                  </a:extLst>
                </a:gridCol>
                <a:gridCol w="930668">
                  <a:extLst>
                    <a:ext uri="{9D8B030D-6E8A-4147-A177-3AD203B41FA5}">
                      <a16:colId xmlns:a16="http://schemas.microsoft.com/office/drawing/2014/main" val="818113545"/>
                    </a:ext>
                  </a:extLst>
                </a:gridCol>
                <a:gridCol w="591334">
                  <a:extLst>
                    <a:ext uri="{9D8B030D-6E8A-4147-A177-3AD203B41FA5}">
                      <a16:colId xmlns:a16="http://schemas.microsoft.com/office/drawing/2014/main" val="2947949778"/>
                    </a:ext>
                  </a:extLst>
                </a:gridCol>
                <a:gridCol w="553184">
                  <a:extLst>
                    <a:ext uri="{9D8B030D-6E8A-4147-A177-3AD203B41FA5}">
                      <a16:colId xmlns:a16="http://schemas.microsoft.com/office/drawing/2014/main" val="4112628251"/>
                    </a:ext>
                  </a:extLst>
                </a:gridCol>
                <a:gridCol w="581796">
                  <a:extLst>
                    <a:ext uri="{9D8B030D-6E8A-4147-A177-3AD203B41FA5}">
                      <a16:colId xmlns:a16="http://schemas.microsoft.com/office/drawing/2014/main" val="3299985494"/>
                    </a:ext>
                  </a:extLst>
                </a:gridCol>
                <a:gridCol w="1055076">
                  <a:extLst>
                    <a:ext uri="{9D8B030D-6E8A-4147-A177-3AD203B41FA5}">
                      <a16:colId xmlns:a16="http://schemas.microsoft.com/office/drawing/2014/main" val="272530305"/>
                    </a:ext>
                  </a:extLst>
                </a:gridCol>
              </a:tblGrid>
              <a:tr h="2888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Set up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Vx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Vy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Vz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E_trans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482150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Isothermal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647630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GMM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403028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% 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0.342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/>
                        <a:t>1.26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40728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F52CEF-153D-F48A-F3F4-02526871E2CF}"/>
              </a:ext>
            </a:extLst>
          </p:cNvPr>
          <p:cNvSpPr txBox="1"/>
          <p:nvPr/>
        </p:nvSpPr>
        <p:spPr>
          <a:xfrm>
            <a:off x="210209" y="1614656"/>
            <a:ext cx="377598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 err="1">
                <a:ea typeface="Calibri"/>
                <a:cs typeface="Calibri"/>
              </a:rPr>
              <a:t>Ar</a:t>
            </a:r>
            <a:r>
              <a:rPr lang="en-US" sz="1400" b="1" dirty="0">
                <a:ea typeface="Calibri"/>
                <a:cs typeface="Calibri"/>
              </a:rPr>
              <a:t>-Au system (Mono-atomic) </a:t>
            </a:r>
            <a:endParaRPr lang="en-US" sz="1400" dirty="0">
              <a:ea typeface="Calibri"/>
              <a:cs typeface="Calibri"/>
            </a:endParaRPr>
          </a:p>
          <a:p>
            <a:pPr algn="ctr"/>
            <a:r>
              <a:rPr lang="en-US" sz="1400" b="1" dirty="0">
                <a:ea typeface="Calibri"/>
                <a:cs typeface="Calibri"/>
              </a:rPr>
              <a:t>For given MD data</a:t>
            </a:r>
            <a:endParaRPr lang="en-US" sz="1400" dirty="0"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6DD5AB-0044-10F0-E857-C503D4ED1ED8}"/>
              </a:ext>
            </a:extLst>
          </p:cNvPr>
          <p:cNvSpPr txBox="1"/>
          <p:nvPr/>
        </p:nvSpPr>
        <p:spPr>
          <a:xfrm>
            <a:off x="8003859" y="2185512"/>
            <a:ext cx="611798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>
                <a:ea typeface="Calibri"/>
                <a:cs typeface="Calibri"/>
              </a:rPr>
              <a:t>[5]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89D7937-532B-21B4-521E-EF6B1C863C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402055"/>
              </p:ext>
            </p:extLst>
          </p:nvPr>
        </p:nvGraphicFramePr>
        <p:xfrm>
          <a:off x="3662204" y="2941132"/>
          <a:ext cx="4643865" cy="115537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31807">
                  <a:extLst>
                    <a:ext uri="{9D8B030D-6E8A-4147-A177-3AD203B41FA5}">
                      <a16:colId xmlns:a16="http://schemas.microsoft.com/office/drawing/2014/main" val="3866624331"/>
                    </a:ext>
                  </a:extLst>
                </a:gridCol>
                <a:gridCol w="930668">
                  <a:extLst>
                    <a:ext uri="{9D8B030D-6E8A-4147-A177-3AD203B41FA5}">
                      <a16:colId xmlns:a16="http://schemas.microsoft.com/office/drawing/2014/main" val="818113545"/>
                    </a:ext>
                  </a:extLst>
                </a:gridCol>
                <a:gridCol w="591334">
                  <a:extLst>
                    <a:ext uri="{9D8B030D-6E8A-4147-A177-3AD203B41FA5}">
                      <a16:colId xmlns:a16="http://schemas.microsoft.com/office/drawing/2014/main" val="2947949778"/>
                    </a:ext>
                  </a:extLst>
                </a:gridCol>
                <a:gridCol w="553184">
                  <a:extLst>
                    <a:ext uri="{9D8B030D-6E8A-4147-A177-3AD203B41FA5}">
                      <a16:colId xmlns:a16="http://schemas.microsoft.com/office/drawing/2014/main" val="4112628251"/>
                    </a:ext>
                  </a:extLst>
                </a:gridCol>
                <a:gridCol w="581796">
                  <a:extLst>
                    <a:ext uri="{9D8B030D-6E8A-4147-A177-3AD203B41FA5}">
                      <a16:colId xmlns:a16="http://schemas.microsoft.com/office/drawing/2014/main" val="3299985494"/>
                    </a:ext>
                  </a:extLst>
                </a:gridCol>
                <a:gridCol w="1055076">
                  <a:extLst>
                    <a:ext uri="{9D8B030D-6E8A-4147-A177-3AD203B41FA5}">
                      <a16:colId xmlns:a16="http://schemas.microsoft.com/office/drawing/2014/main" val="272530305"/>
                    </a:ext>
                  </a:extLst>
                </a:gridCol>
              </a:tblGrid>
              <a:tr h="2888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Set up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Vx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Vy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Vz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E_trans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482150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Isothermal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647630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0.866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0.887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235634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% 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/>
                        <a:t>1.34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40728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90ED162-D225-C1E1-3818-E403BBDB5771}"/>
              </a:ext>
            </a:extLst>
          </p:cNvPr>
          <p:cNvSpPr txBox="1"/>
          <p:nvPr/>
        </p:nvSpPr>
        <p:spPr>
          <a:xfrm>
            <a:off x="558077" y="3256650"/>
            <a:ext cx="314650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err="1">
                <a:ea typeface="Calibri"/>
                <a:cs typeface="Calibri"/>
              </a:rPr>
              <a:t>Ar</a:t>
            </a:r>
            <a:r>
              <a:rPr lang="en-US" sz="1400" b="1">
                <a:ea typeface="Calibri"/>
                <a:cs typeface="Calibri"/>
              </a:rPr>
              <a:t>-Au system (mono-atomic)</a:t>
            </a:r>
            <a:endParaRPr lang="en-US" sz="1400">
              <a:ea typeface="Calibri"/>
              <a:cs typeface="Calibri"/>
            </a:endParaRPr>
          </a:p>
          <a:p>
            <a:pPr algn="ctr"/>
            <a:r>
              <a:rPr lang="en-US" sz="1400" b="1">
                <a:ea typeface="Calibri"/>
                <a:cs typeface="Calibri"/>
              </a:rPr>
              <a:t>Test data</a:t>
            </a:r>
            <a:endParaRPr lang="en-US" sz="14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928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FC1F1C-3193-A91D-5C43-D12D819C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FE41B7-FFA0-4972-5560-C0DAE477B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14</a:t>
            </a:fld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A881D6B-624C-A51E-0C25-05B3F672BC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445103"/>
              </p:ext>
            </p:extLst>
          </p:nvPr>
        </p:nvGraphicFramePr>
        <p:xfrm>
          <a:off x="2990804" y="275918"/>
          <a:ext cx="5578046" cy="2021901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44086">
                  <a:extLst>
                    <a:ext uri="{9D8B030D-6E8A-4147-A177-3AD203B41FA5}">
                      <a16:colId xmlns:a16="http://schemas.microsoft.com/office/drawing/2014/main" val="3866624331"/>
                    </a:ext>
                  </a:extLst>
                </a:gridCol>
                <a:gridCol w="818388">
                  <a:extLst>
                    <a:ext uri="{9D8B030D-6E8A-4147-A177-3AD203B41FA5}">
                      <a16:colId xmlns:a16="http://schemas.microsoft.com/office/drawing/2014/main" val="818113545"/>
                    </a:ext>
                  </a:extLst>
                </a:gridCol>
                <a:gridCol w="591334">
                  <a:extLst>
                    <a:ext uri="{9D8B030D-6E8A-4147-A177-3AD203B41FA5}">
                      <a16:colId xmlns:a16="http://schemas.microsoft.com/office/drawing/2014/main" val="2947949778"/>
                    </a:ext>
                  </a:extLst>
                </a:gridCol>
                <a:gridCol w="553184">
                  <a:extLst>
                    <a:ext uri="{9D8B030D-6E8A-4147-A177-3AD203B41FA5}">
                      <a16:colId xmlns:a16="http://schemas.microsoft.com/office/drawing/2014/main" val="4112628251"/>
                    </a:ext>
                  </a:extLst>
                </a:gridCol>
                <a:gridCol w="581796">
                  <a:extLst>
                    <a:ext uri="{9D8B030D-6E8A-4147-A177-3AD203B41FA5}">
                      <a16:colId xmlns:a16="http://schemas.microsoft.com/office/drawing/2014/main" val="3299985494"/>
                    </a:ext>
                  </a:extLst>
                </a:gridCol>
                <a:gridCol w="1055076">
                  <a:extLst>
                    <a:ext uri="{9D8B030D-6E8A-4147-A177-3AD203B41FA5}">
                      <a16:colId xmlns:a16="http://schemas.microsoft.com/office/drawing/2014/main" val="272530305"/>
                    </a:ext>
                  </a:extLst>
                </a:gridCol>
                <a:gridCol w="934182">
                  <a:extLst>
                    <a:ext uri="{9D8B030D-6E8A-4147-A177-3AD203B41FA5}">
                      <a16:colId xmlns:a16="http://schemas.microsoft.com/office/drawing/2014/main" val="4090300777"/>
                    </a:ext>
                  </a:extLst>
                </a:gridCol>
              </a:tblGrid>
              <a:tr h="2888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Set up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Vx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Vy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Vz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E_trans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  <a:r>
                        <a:rPr lang="en-US" sz="1200" b="1" i="0" u="none" strike="noStrike" noProof="0" err="1">
                          <a:solidFill>
                            <a:srgbClr val="000000"/>
                          </a:solidFill>
                          <a:latin typeface="Calibri"/>
                        </a:rPr>
                        <a:t>E_rot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482150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Isothermal</a:t>
                      </a:r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0.797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0.526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0.666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647630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GMM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0.798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0.558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0.700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403028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% change</a:t>
                      </a:r>
                      <a:endParaRPr lang="en-US" sz="1200" b="1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/>
                        <a:t>6.083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5.105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407282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Isothermal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200" b="1"/>
                        <a:t>(with flow)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200" b="1"/>
                        <a:t> 20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0.743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0.432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479302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GMM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0.742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0.466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0.651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204458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% 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0.212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0.214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7.870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6.721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20956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F52CEF-153D-F48A-F3F4-02526871E2CF}"/>
              </a:ext>
            </a:extLst>
          </p:cNvPr>
          <p:cNvSpPr txBox="1"/>
          <p:nvPr/>
        </p:nvSpPr>
        <p:spPr>
          <a:xfrm>
            <a:off x="-179584" y="1022131"/>
            <a:ext cx="310509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>
                <a:ea typeface="Calibri"/>
                <a:cs typeface="Calibri"/>
              </a:rPr>
              <a:t>H</a:t>
            </a:r>
            <a:r>
              <a:rPr lang="en-US" sz="1400" b="1" baseline="-25000" dirty="0">
                <a:ea typeface="Calibri"/>
                <a:cs typeface="Calibri"/>
              </a:rPr>
              <a:t>2</a:t>
            </a:r>
            <a:r>
              <a:rPr lang="en-US" sz="1400" b="1" dirty="0">
                <a:ea typeface="Calibri"/>
                <a:cs typeface="Calibri"/>
              </a:rPr>
              <a:t>-Ni system (di-atomic)</a:t>
            </a:r>
            <a:endParaRPr lang="en-US" sz="1400" dirty="0">
              <a:ea typeface="Calibri"/>
              <a:cs typeface="Calibri"/>
            </a:endParaRPr>
          </a:p>
          <a:p>
            <a:pPr algn="ctr"/>
            <a:r>
              <a:rPr lang="en-US" sz="1400" b="1" dirty="0">
                <a:ea typeface="Calibri"/>
                <a:cs typeface="Calibri"/>
              </a:rPr>
              <a:t>MD data</a:t>
            </a:r>
            <a:endParaRPr lang="en-US" sz="1400" dirty="0"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609FF7-9F03-5132-81EC-948AB0716799}"/>
              </a:ext>
            </a:extLst>
          </p:cNvPr>
          <p:cNvSpPr txBox="1"/>
          <p:nvPr/>
        </p:nvSpPr>
        <p:spPr>
          <a:xfrm>
            <a:off x="8518683" y="2048667"/>
            <a:ext cx="611798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[5]</a:t>
            </a:r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0712170-2B0D-BA36-F6FC-5A37AF5C7A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439167"/>
              </p:ext>
            </p:extLst>
          </p:nvPr>
        </p:nvGraphicFramePr>
        <p:xfrm>
          <a:off x="2990803" y="2440098"/>
          <a:ext cx="5578046" cy="2021901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44086">
                  <a:extLst>
                    <a:ext uri="{9D8B030D-6E8A-4147-A177-3AD203B41FA5}">
                      <a16:colId xmlns:a16="http://schemas.microsoft.com/office/drawing/2014/main" val="3866624331"/>
                    </a:ext>
                  </a:extLst>
                </a:gridCol>
                <a:gridCol w="818388">
                  <a:extLst>
                    <a:ext uri="{9D8B030D-6E8A-4147-A177-3AD203B41FA5}">
                      <a16:colId xmlns:a16="http://schemas.microsoft.com/office/drawing/2014/main" val="818113545"/>
                    </a:ext>
                  </a:extLst>
                </a:gridCol>
                <a:gridCol w="591334">
                  <a:extLst>
                    <a:ext uri="{9D8B030D-6E8A-4147-A177-3AD203B41FA5}">
                      <a16:colId xmlns:a16="http://schemas.microsoft.com/office/drawing/2014/main" val="2947949778"/>
                    </a:ext>
                  </a:extLst>
                </a:gridCol>
                <a:gridCol w="553184">
                  <a:extLst>
                    <a:ext uri="{9D8B030D-6E8A-4147-A177-3AD203B41FA5}">
                      <a16:colId xmlns:a16="http://schemas.microsoft.com/office/drawing/2014/main" val="4112628251"/>
                    </a:ext>
                  </a:extLst>
                </a:gridCol>
                <a:gridCol w="581796">
                  <a:extLst>
                    <a:ext uri="{9D8B030D-6E8A-4147-A177-3AD203B41FA5}">
                      <a16:colId xmlns:a16="http://schemas.microsoft.com/office/drawing/2014/main" val="3299985494"/>
                    </a:ext>
                  </a:extLst>
                </a:gridCol>
                <a:gridCol w="1055076">
                  <a:extLst>
                    <a:ext uri="{9D8B030D-6E8A-4147-A177-3AD203B41FA5}">
                      <a16:colId xmlns:a16="http://schemas.microsoft.com/office/drawing/2014/main" val="272530305"/>
                    </a:ext>
                  </a:extLst>
                </a:gridCol>
                <a:gridCol w="934182">
                  <a:extLst>
                    <a:ext uri="{9D8B030D-6E8A-4147-A177-3AD203B41FA5}">
                      <a16:colId xmlns:a16="http://schemas.microsoft.com/office/drawing/2014/main" val="4090300777"/>
                    </a:ext>
                  </a:extLst>
                </a:gridCol>
              </a:tblGrid>
              <a:tr h="2888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Set up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Vx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Vy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Vz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E_trans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  <a:r>
                        <a:rPr lang="en-US" sz="1200" b="1" i="0" u="none" strike="noStrike" noProof="0" err="1">
                          <a:solidFill>
                            <a:srgbClr val="000000"/>
                          </a:solidFill>
                          <a:latin typeface="Calibri"/>
                        </a:rPr>
                        <a:t>E_rot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482150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Isothermal</a:t>
                      </a:r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0.584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0.650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647630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MDN</a:t>
                      </a:r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0.603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0.681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407282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% change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1.452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1.142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3.25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4.76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159654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Isothermal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200" b="1"/>
                        <a:t>(with flow) 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200" b="1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0.863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0.614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479302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MDN</a:t>
                      </a:r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0.859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0.609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209567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% change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0.640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0.463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1.602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0.574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0.81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77962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3157DAA-E1B7-BA52-F85D-D6A3FE38E4ED}"/>
              </a:ext>
            </a:extLst>
          </p:cNvPr>
          <p:cNvSpPr txBox="1"/>
          <p:nvPr/>
        </p:nvSpPr>
        <p:spPr>
          <a:xfrm>
            <a:off x="-237563" y="3186312"/>
            <a:ext cx="322933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>
                <a:ea typeface="Calibri"/>
                <a:cs typeface="Calibri"/>
              </a:rPr>
              <a:t>H</a:t>
            </a:r>
            <a:r>
              <a:rPr lang="en-US" sz="1400" b="1" baseline="-25000">
                <a:ea typeface="Calibri"/>
                <a:cs typeface="Calibri"/>
              </a:rPr>
              <a:t>2</a:t>
            </a:r>
            <a:r>
              <a:rPr lang="en-US" sz="1400" b="1">
                <a:ea typeface="Calibri"/>
                <a:cs typeface="Calibri"/>
              </a:rPr>
              <a:t>-Ni system (di-atomic)</a:t>
            </a:r>
            <a:endParaRPr lang="en-US" sz="1400">
              <a:ea typeface="Calibri"/>
              <a:cs typeface="Calibri"/>
            </a:endParaRPr>
          </a:p>
          <a:p>
            <a:pPr algn="ctr"/>
            <a:r>
              <a:rPr lang="en-US" sz="1400" b="1">
                <a:ea typeface="Calibri"/>
                <a:cs typeface="Calibri"/>
              </a:rPr>
              <a:t>Test data</a:t>
            </a:r>
            <a:endParaRPr lang="en-US" sz="14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657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FC1F1C-3193-A91D-5C43-D12D819C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FE41B7-FFA0-4972-5560-C0DAE477B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15</a:t>
            </a:fld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A881D6B-624C-A51E-0C25-05B3F672BC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62324"/>
              </p:ext>
            </p:extLst>
          </p:nvPr>
        </p:nvGraphicFramePr>
        <p:xfrm>
          <a:off x="2981739" y="157369"/>
          <a:ext cx="5578033" cy="2190258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59939">
                  <a:extLst>
                    <a:ext uri="{9D8B030D-6E8A-4147-A177-3AD203B41FA5}">
                      <a16:colId xmlns:a16="http://schemas.microsoft.com/office/drawing/2014/main" val="3866624331"/>
                    </a:ext>
                  </a:extLst>
                </a:gridCol>
                <a:gridCol w="902529">
                  <a:extLst>
                    <a:ext uri="{9D8B030D-6E8A-4147-A177-3AD203B41FA5}">
                      <a16:colId xmlns:a16="http://schemas.microsoft.com/office/drawing/2014/main" val="818113545"/>
                    </a:ext>
                  </a:extLst>
                </a:gridCol>
                <a:gridCol w="591332">
                  <a:extLst>
                    <a:ext uri="{9D8B030D-6E8A-4147-A177-3AD203B41FA5}">
                      <a16:colId xmlns:a16="http://schemas.microsoft.com/office/drawing/2014/main" val="2947949778"/>
                    </a:ext>
                  </a:extLst>
                </a:gridCol>
                <a:gridCol w="553183">
                  <a:extLst>
                    <a:ext uri="{9D8B030D-6E8A-4147-A177-3AD203B41FA5}">
                      <a16:colId xmlns:a16="http://schemas.microsoft.com/office/drawing/2014/main" val="4112628251"/>
                    </a:ext>
                  </a:extLst>
                </a:gridCol>
                <a:gridCol w="581794">
                  <a:extLst>
                    <a:ext uri="{9D8B030D-6E8A-4147-A177-3AD203B41FA5}">
                      <a16:colId xmlns:a16="http://schemas.microsoft.com/office/drawing/2014/main" val="3299985494"/>
                    </a:ext>
                  </a:extLst>
                </a:gridCol>
                <a:gridCol w="1055075">
                  <a:extLst>
                    <a:ext uri="{9D8B030D-6E8A-4147-A177-3AD203B41FA5}">
                      <a16:colId xmlns:a16="http://schemas.microsoft.com/office/drawing/2014/main" val="272530305"/>
                    </a:ext>
                  </a:extLst>
                </a:gridCol>
                <a:gridCol w="934181">
                  <a:extLst>
                    <a:ext uri="{9D8B030D-6E8A-4147-A177-3AD203B41FA5}">
                      <a16:colId xmlns:a16="http://schemas.microsoft.com/office/drawing/2014/main" val="4090300777"/>
                    </a:ext>
                  </a:extLst>
                </a:gridCol>
              </a:tblGrid>
              <a:tr h="2888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Non-isothermal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Set up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Vx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Vy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Vz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E_trans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  <a:r>
                        <a:rPr lang="en-US" sz="1200" b="1" i="0" u="none" strike="noStrike" noProof="0" err="1">
                          <a:solidFill>
                            <a:srgbClr val="000000"/>
                          </a:solidFill>
                          <a:latin typeface="Calibri"/>
                        </a:rPr>
                        <a:t>E_rot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482150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B – 300 K</a:t>
                      </a:r>
                      <a:endParaRPr lang="en-US" sz="12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0.705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0.379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647630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GMM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0.709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0.421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403028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% change</a:t>
                      </a:r>
                      <a:endParaRPr lang="en-US" sz="1200" b="1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0.109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0.567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/>
                        <a:t>0.442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/>
                        <a:t>11.081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9.007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407282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 T</a:t>
                      </a: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 – 500 K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0.726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0.896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0.379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479302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GMM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0.726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0.892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0.435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204458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% 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0.328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0.446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0.147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6.721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20956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F52CEF-153D-F48A-F3F4-02526871E2CF}"/>
              </a:ext>
            </a:extLst>
          </p:cNvPr>
          <p:cNvSpPr txBox="1"/>
          <p:nvPr/>
        </p:nvSpPr>
        <p:spPr>
          <a:xfrm>
            <a:off x="-179584" y="873044"/>
            <a:ext cx="310509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>
                <a:ea typeface="Calibri"/>
                <a:cs typeface="Calibri"/>
              </a:rPr>
              <a:t>H</a:t>
            </a:r>
            <a:r>
              <a:rPr lang="en-US" sz="1400" b="1" baseline="-25000" dirty="0">
                <a:ea typeface="Calibri"/>
                <a:cs typeface="Calibri"/>
              </a:rPr>
              <a:t>2</a:t>
            </a:r>
            <a:r>
              <a:rPr lang="en-US" sz="1400" b="1" dirty="0">
                <a:ea typeface="Calibri"/>
                <a:cs typeface="Calibri"/>
              </a:rPr>
              <a:t>-Ni system (di-atomic)</a:t>
            </a:r>
            <a:endParaRPr lang="en-US" sz="1400" dirty="0">
              <a:ea typeface="Calibri"/>
              <a:cs typeface="Calibri"/>
            </a:endParaRPr>
          </a:p>
          <a:p>
            <a:pPr algn="ctr"/>
            <a:r>
              <a:rPr lang="en-US" sz="1400" b="1" dirty="0">
                <a:ea typeface="Calibri"/>
                <a:cs typeface="Calibri"/>
              </a:rPr>
              <a:t>MD data</a:t>
            </a:r>
          </a:p>
          <a:p>
            <a:pPr algn="ctr"/>
            <a:r>
              <a:rPr lang="en-US" sz="1400" b="1" dirty="0">
                <a:ea typeface="Calibri"/>
                <a:cs typeface="Calibri"/>
              </a:rPr>
              <a:t>(with flow)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609FF7-9F03-5132-81EC-948AB0716799}"/>
              </a:ext>
            </a:extLst>
          </p:cNvPr>
          <p:cNvSpPr txBox="1"/>
          <p:nvPr/>
        </p:nvSpPr>
        <p:spPr>
          <a:xfrm>
            <a:off x="8535248" y="2055587"/>
            <a:ext cx="611798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[5]</a:t>
            </a:r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0712170-2B0D-BA36-F6FC-5A37AF5C7A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8505695"/>
              </p:ext>
            </p:extLst>
          </p:nvPr>
        </p:nvGraphicFramePr>
        <p:xfrm>
          <a:off x="2990803" y="2489794"/>
          <a:ext cx="5578045" cy="2021901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82265">
                  <a:extLst>
                    <a:ext uri="{9D8B030D-6E8A-4147-A177-3AD203B41FA5}">
                      <a16:colId xmlns:a16="http://schemas.microsoft.com/office/drawing/2014/main" val="3866624331"/>
                    </a:ext>
                  </a:extLst>
                </a:gridCol>
                <a:gridCol w="880208">
                  <a:extLst>
                    <a:ext uri="{9D8B030D-6E8A-4147-A177-3AD203B41FA5}">
                      <a16:colId xmlns:a16="http://schemas.microsoft.com/office/drawing/2014/main" val="818113545"/>
                    </a:ext>
                  </a:extLst>
                </a:gridCol>
                <a:gridCol w="591334">
                  <a:extLst>
                    <a:ext uri="{9D8B030D-6E8A-4147-A177-3AD203B41FA5}">
                      <a16:colId xmlns:a16="http://schemas.microsoft.com/office/drawing/2014/main" val="2947949778"/>
                    </a:ext>
                  </a:extLst>
                </a:gridCol>
                <a:gridCol w="553184">
                  <a:extLst>
                    <a:ext uri="{9D8B030D-6E8A-4147-A177-3AD203B41FA5}">
                      <a16:colId xmlns:a16="http://schemas.microsoft.com/office/drawing/2014/main" val="4112628251"/>
                    </a:ext>
                  </a:extLst>
                </a:gridCol>
                <a:gridCol w="581796">
                  <a:extLst>
                    <a:ext uri="{9D8B030D-6E8A-4147-A177-3AD203B41FA5}">
                      <a16:colId xmlns:a16="http://schemas.microsoft.com/office/drawing/2014/main" val="3299985494"/>
                    </a:ext>
                  </a:extLst>
                </a:gridCol>
                <a:gridCol w="1055076">
                  <a:extLst>
                    <a:ext uri="{9D8B030D-6E8A-4147-A177-3AD203B41FA5}">
                      <a16:colId xmlns:a16="http://schemas.microsoft.com/office/drawing/2014/main" val="272530305"/>
                    </a:ext>
                  </a:extLst>
                </a:gridCol>
                <a:gridCol w="934182">
                  <a:extLst>
                    <a:ext uri="{9D8B030D-6E8A-4147-A177-3AD203B41FA5}">
                      <a16:colId xmlns:a16="http://schemas.microsoft.com/office/drawing/2014/main" val="4090300777"/>
                    </a:ext>
                  </a:extLst>
                </a:gridCol>
              </a:tblGrid>
              <a:tr h="2888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Set up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Vx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Vy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Vz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 </a:t>
                      </a:r>
                      <a:r>
                        <a:rPr lang="en-US" sz="1200" err="1"/>
                        <a:t>E_trans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  <a:r>
                        <a:rPr lang="en-US" sz="1200" b="1" i="0" u="none" strike="noStrike" noProof="0" err="1">
                          <a:solidFill>
                            <a:srgbClr val="000000"/>
                          </a:solidFill>
                          <a:latin typeface="Calibri"/>
                        </a:rPr>
                        <a:t>E_rot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482150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B – 300 K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0.470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647630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MDN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0.920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0.894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0.490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407282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% change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1.321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3.62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0.445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4.251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3.766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159654"/>
                  </a:ext>
                </a:extLst>
              </a:tr>
              <a:tr h="288843">
                <a:tc row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T – 500 K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MD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0.868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479302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MDN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0.920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0.899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/>
                        <a:t>0.588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209567"/>
                  </a:ext>
                </a:extLst>
              </a:tr>
              <a:tr h="2888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% change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0.217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1.958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/>
                        <a:t>0.442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4.78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/>
                        <a:t>5.18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77962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3157DAA-E1B7-BA52-F85D-D6A3FE38E4ED}"/>
              </a:ext>
            </a:extLst>
          </p:cNvPr>
          <p:cNvSpPr txBox="1"/>
          <p:nvPr/>
        </p:nvSpPr>
        <p:spPr>
          <a:xfrm>
            <a:off x="-237563" y="3128334"/>
            <a:ext cx="3229335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>
                <a:ea typeface="Calibri"/>
                <a:cs typeface="Calibri"/>
              </a:rPr>
              <a:t>H</a:t>
            </a:r>
            <a:r>
              <a:rPr lang="en-US" sz="1400" b="1" baseline="-25000">
                <a:ea typeface="Calibri"/>
                <a:cs typeface="Calibri"/>
              </a:rPr>
              <a:t>2</a:t>
            </a:r>
            <a:r>
              <a:rPr lang="en-US" sz="1400" b="1">
                <a:ea typeface="Calibri"/>
                <a:cs typeface="Calibri"/>
              </a:rPr>
              <a:t>-Ni system (di-atomic)</a:t>
            </a:r>
            <a:endParaRPr lang="en-US" sz="1400">
              <a:ea typeface="Calibri"/>
              <a:cs typeface="Calibri"/>
            </a:endParaRPr>
          </a:p>
          <a:p>
            <a:pPr algn="ctr"/>
            <a:r>
              <a:rPr lang="en-US" sz="1400" b="1">
                <a:ea typeface="Calibri"/>
                <a:cs typeface="Calibri"/>
              </a:rPr>
              <a:t>Test data</a:t>
            </a:r>
          </a:p>
          <a:p>
            <a:pPr algn="ctr"/>
            <a:r>
              <a:rPr lang="en-US" sz="1400" b="1">
                <a:ea typeface="Calibri"/>
                <a:cs typeface="Calibri"/>
              </a:rPr>
              <a:t>(with flow)</a:t>
            </a:r>
          </a:p>
        </p:txBody>
      </p:sp>
    </p:spTree>
    <p:extLst>
      <p:ext uri="{BB962C8B-B14F-4D97-AF65-F5344CB8AC3E}">
        <p14:creationId xmlns:p14="http://schemas.microsoft.com/office/powerpoint/2010/main" val="248682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639CB-7692-5FEF-D4E6-9E033FF2A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091" y="340117"/>
            <a:ext cx="7556500" cy="539038"/>
          </a:xfrm>
        </p:spPr>
        <p:txBody>
          <a:bodyPr/>
          <a:lstStyle/>
          <a:p>
            <a:r>
              <a:rPr lang="en-US">
                <a:cs typeface="Calibri"/>
              </a:rPr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B15841-57A7-3DF4-0940-7E7DDE905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A7925E-6A5E-EEB6-88BF-CA1127FD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16</a:t>
            </a:fld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2031A6-A0DD-90BC-474A-2DB662538EAC}"/>
              </a:ext>
            </a:extLst>
          </p:cNvPr>
          <p:cNvSpPr txBox="1"/>
          <p:nvPr/>
        </p:nvSpPr>
        <p:spPr>
          <a:xfrm>
            <a:off x="761003" y="1277663"/>
            <a:ext cx="507477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sz="1100" dirty="0">
                <a:ea typeface="Calibri"/>
                <a:cs typeface="Calibri"/>
              </a:rPr>
              <a:t>MDN learns the Rayleigh distribution without requiring (Liao) transformations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100" dirty="0">
                <a:ea typeface="Calibri"/>
                <a:cs typeface="Calibri"/>
              </a:rPr>
              <a:t>Feature extraction + prediction in one step (GMM requires separate feature extraction step for better performance)</a:t>
            </a:r>
            <a:endParaRPr lang="en-US" sz="1050" dirty="0"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1100" dirty="0">
                <a:ea typeface="Calibri"/>
                <a:cs typeface="Calibri"/>
              </a:rPr>
              <a:t>Hyper-parameter tuning allows us to arrive at the optimal number of mixtures, unlike in GMM.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100" dirty="0">
                <a:ea typeface="Calibri"/>
                <a:cs typeface="Calibri"/>
              </a:rPr>
              <a:t>Has very good performance on unseen (test)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E1713B-FE56-E168-BE66-9FECBCD79498}"/>
              </a:ext>
            </a:extLst>
          </p:cNvPr>
          <p:cNvSpPr txBox="1"/>
          <p:nvPr/>
        </p:nvSpPr>
        <p:spPr>
          <a:xfrm>
            <a:off x="761003" y="2658184"/>
            <a:ext cx="5440887" cy="24929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Hyper-parameter tuning requires more time and high computational power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MDN may tend to overfit the data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Scaling the data (for training NN) causes minor changes in AC values</a:t>
            </a:r>
          </a:p>
          <a:p>
            <a:pPr marL="285750" indent="-285750" algn="just">
              <a:buFont typeface="Arial"/>
              <a:buChar char="•"/>
            </a:pPr>
            <a:endParaRPr lang="en-US" sz="1400" dirty="0">
              <a:ea typeface="Calibri"/>
              <a:cs typeface="Calibri"/>
            </a:endParaRPr>
          </a:p>
          <a:p>
            <a:pPr algn="just"/>
            <a:r>
              <a:rPr lang="en-US" sz="1400" dirty="0">
                <a:ea typeface="Calibri"/>
                <a:cs typeface="Calibri"/>
              </a:rPr>
              <a:t>Future work</a:t>
            </a:r>
            <a:endParaRPr lang="en-US" dirty="0"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Try to use MDN to directly predict the AC for total energy </a:t>
            </a:r>
            <a:endParaRPr lang="en-US" sz="1400" dirty="0"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Non iso-thermal, with flow conditions </a:t>
            </a:r>
          </a:p>
          <a:p>
            <a:pPr marL="285750" indent="-285750" algn="just">
              <a:buFont typeface="Arial"/>
              <a:buChar char="•"/>
            </a:pPr>
            <a:endParaRPr lang="en-US" sz="1400" dirty="0"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endParaRPr lang="en-US" sz="1400" dirty="0"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endParaRPr lang="en-US" sz="1600" dirty="0">
              <a:ea typeface="Calibri"/>
              <a:cs typeface="Calibri"/>
            </a:endParaRPr>
          </a:p>
        </p:txBody>
      </p:sp>
      <p:pic>
        <p:nvPicPr>
          <p:cNvPr id="3" name="Picture 2" descr="A green and purple dots&#10;&#10;Description automatically generated">
            <a:extLst>
              <a:ext uri="{FF2B5EF4-FFF2-40B4-BE49-F238E27FC236}">
                <a16:creationId xmlns:a16="http://schemas.microsoft.com/office/drawing/2014/main" id="{5BA5F230-4138-E5B6-E699-C58B4582C5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" t="2056" r="51855" b="326"/>
          <a:stretch/>
        </p:blipFill>
        <p:spPr>
          <a:xfrm>
            <a:off x="6447234" y="1132439"/>
            <a:ext cx="2259219" cy="1372306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6" name="Picture 5" descr="A green and purple dots&#10;&#10;Description automatically generated">
            <a:extLst>
              <a:ext uri="{FF2B5EF4-FFF2-40B4-BE49-F238E27FC236}">
                <a16:creationId xmlns:a16="http://schemas.microsoft.com/office/drawing/2014/main" id="{F3B76F0B-32DD-3F46-387B-11A49B8A1D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08" t="1645" b="505"/>
          <a:stretch/>
        </p:blipFill>
        <p:spPr>
          <a:xfrm>
            <a:off x="6443306" y="2683858"/>
            <a:ext cx="2263142" cy="1387608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C59442-C538-C564-70D0-247331F6991D}"/>
              </a:ext>
            </a:extLst>
          </p:cNvPr>
          <p:cNvSpPr txBox="1"/>
          <p:nvPr/>
        </p:nvSpPr>
        <p:spPr>
          <a:xfrm>
            <a:off x="762595" y="87868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Advantages</a:t>
            </a:r>
            <a:endParaRPr lang="en-US" sz="1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793F60-DEAD-E884-4F95-42BBB037EF3E}"/>
              </a:ext>
            </a:extLst>
          </p:cNvPr>
          <p:cNvSpPr txBox="1"/>
          <p:nvPr/>
        </p:nvSpPr>
        <p:spPr>
          <a:xfrm>
            <a:off x="762595" y="2399963"/>
            <a:ext cx="384155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Limitations and future work</a:t>
            </a:r>
            <a:r>
              <a:rPr lang="en-US" sz="1800">
                <a:ea typeface="Calibri"/>
                <a:cs typeface="Calibri"/>
              </a:rPr>
              <a:t>​</a:t>
            </a:r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444181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18B3D-A426-C945-D9DB-3D44ED0A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74" y="389315"/>
            <a:ext cx="7556500" cy="539038"/>
          </a:xfrm>
        </p:spPr>
        <p:txBody>
          <a:bodyPr/>
          <a:lstStyle/>
          <a:p>
            <a:r>
              <a:rPr lang="en-US" sz="2000" dirty="0">
                <a:solidFill>
                  <a:schemeClr val="tx2"/>
                </a:solidFill>
                <a:latin typeface="Arial"/>
                <a:ea typeface="Calibri"/>
                <a:cs typeface="Calibri"/>
              </a:rPr>
              <a:t>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280F5E-DA51-FD87-427A-F63C8647F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1247D4-4106-242D-B999-1926F11E0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dirty="0" smtClean="0"/>
              <a:t>17</a:t>
            </a:fld>
            <a:endParaRPr lang="en-GB" dirty="0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FA42F359-26ED-9333-8A60-25DAF0F18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613" y="783873"/>
            <a:ext cx="7556501" cy="3306434"/>
          </a:xfrm>
        </p:spPr>
        <p:txBody>
          <a:bodyPr vert="horz" lIns="0" tIns="0" rIns="0" bIns="0" rtlCol="0" anchor="t">
            <a:noAutofit/>
          </a:bodyPr>
          <a:lstStyle/>
          <a:p>
            <a:pPr marL="457200" indent="-457200" algn="just">
              <a:buAutoNum type="arabicPeriod"/>
            </a:pPr>
            <a:r>
              <a:rPr lang="en-US" sz="1400" dirty="0">
                <a:ea typeface="+mn-lt"/>
                <a:cs typeface="+mn-lt"/>
              </a:rPr>
              <a:t>Meng Liao, Quy-Dong To, Céline Léonard, Wenlu Yang. Prediction of thermal conductance and friction coefficients at solid-gas interface from statistical learning of collisions. Physical Review E , 2018. </a:t>
            </a:r>
          </a:p>
          <a:p>
            <a:pPr marL="457200" indent="-457200" algn="just">
              <a:buAutoNum type="arabicPeriod"/>
            </a:pPr>
            <a:r>
              <a:rPr lang="en-US" sz="1400" dirty="0">
                <a:ea typeface="+mn-lt"/>
                <a:cs typeface="+mn-lt"/>
              </a:rPr>
              <a:t>Bishop, C. M. Mixture Density Networks. Technical report, Aston University, 1994.</a:t>
            </a:r>
            <a:endParaRPr lang="en-US" sz="1400">
              <a:ea typeface="Calibri"/>
              <a:cs typeface="Calibri"/>
            </a:endParaRPr>
          </a:p>
          <a:p>
            <a:pPr marL="457200" indent="-457200" algn="just">
              <a:buAutoNum type="arabicPeriod"/>
            </a:pPr>
            <a:r>
              <a:rPr lang="en-US" sz="1400" dirty="0">
                <a:ea typeface="Calibri"/>
                <a:cs typeface="Calibri"/>
              </a:rPr>
              <a:t>Jie Chen, Yang Yu, Yongming Liu, Physics-guided mixture density networks for uncertainty quantification, Reliability Engineering &amp; System Safety, Volume 228, 2022, 108823, ISSN 0951-8320, </a:t>
            </a:r>
            <a:r>
              <a:rPr lang="en-US" sz="1400" dirty="0">
                <a:ea typeface="Calibri"/>
                <a:cs typeface="Calibri"/>
                <a:hlinkClick r:id="rId2"/>
              </a:rPr>
              <a:t>https://doi.org/10.1016/j.ress.2022.108823</a:t>
            </a:r>
            <a:endParaRPr lang="en-US" sz="1400" dirty="0">
              <a:ea typeface="Calibri"/>
              <a:cs typeface="Calibri"/>
            </a:endParaRPr>
          </a:p>
          <a:p>
            <a:pPr marL="457200" indent="-457200" algn="just">
              <a:buAutoNum type="arabicPeriod"/>
            </a:pPr>
            <a:r>
              <a:rPr lang="en-US" sz="1400">
                <a:ea typeface="Calibri"/>
                <a:cs typeface="Calibri"/>
                <a:hlinkClick r:id="rId3"/>
              </a:rPr>
              <a:t>https://deep-and-shallow.com/2021/03/20/mixture-density-networks-probabilistic-regression-for-uncertainty-estimation</a:t>
            </a:r>
            <a:r>
              <a:rPr lang="en-US" sz="1400">
                <a:ea typeface="Calibri"/>
                <a:cs typeface="Calibri"/>
              </a:rPr>
              <a:t> </a:t>
            </a:r>
          </a:p>
          <a:p>
            <a:pPr marL="457200" indent="-457200" algn="just">
              <a:buAutoNum type="arabicPeriod"/>
            </a:pPr>
            <a:r>
              <a:rPr lang="en-US" sz="1400" dirty="0">
                <a:ea typeface="+mn-lt"/>
                <a:cs typeface="+mn-lt"/>
              </a:rPr>
              <a:t>Mohammad Nejad, S. (2023). Scattering dynamics of rarefied gases: A hybrid atomistic/machine learning approach. [</a:t>
            </a:r>
            <a:r>
              <a:rPr lang="en-US" sz="1400" dirty="0" err="1">
                <a:ea typeface="+mn-lt"/>
                <a:cs typeface="+mn-lt"/>
              </a:rPr>
              <a:t>Phd</a:t>
            </a:r>
            <a:r>
              <a:rPr lang="en-US" sz="1400" dirty="0">
                <a:ea typeface="+mn-lt"/>
                <a:cs typeface="+mn-lt"/>
              </a:rPr>
              <a:t> Thesis 1 (Research TU/e / Graduation TU/e), Mechanical Engineering]. Eindhoven University of Technology.</a:t>
            </a:r>
          </a:p>
          <a:p>
            <a:pPr marL="457200" indent="-457200" algn="just">
              <a:buAutoNum type="arabicPeriod"/>
            </a:pPr>
            <a:r>
              <a:rPr lang="en-US" sz="1400" dirty="0">
                <a:ea typeface="+mn-lt"/>
                <a:cs typeface="+mn-lt"/>
              </a:rPr>
              <a:t>Spijker, P. (2009). Exploring the boundaries of molecular modeling : a study of nanochannels and transmembrane proteins. [</a:t>
            </a:r>
            <a:r>
              <a:rPr lang="en-US" sz="1400" dirty="0" err="1">
                <a:ea typeface="+mn-lt"/>
                <a:cs typeface="+mn-lt"/>
              </a:rPr>
              <a:t>Phd</a:t>
            </a:r>
            <a:r>
              <a:rPr lang="en-US" sz="1400" dirty="0">
                <a:ea typeface="+mn-lt"/>
                <a:cs typeface="+mn-lt"/>
              </a:rPr>
              <a:t> Thesis 1 (Research TU/e / Graduation TU/e), Biomedical Engineering]. </a:t>
            </a:r>
            <a:r>
              <a:rPr lang="en-US" sz="1400" dirty="0" err="1">
                <a:ea typeface="+mn-lt"/>
                <a:cs typeface="+mn-lt"/>
              </a:rPr>
              <a:t>Technische</a:t>
            </a:r>
            <a:r>
              <a:rPr lang="en-US" sz="1400" dirty="0">
                <a:ea typeface="+mn-lt"/>
                <a:cs typeface="+mn-lt"/>
              </a:rPr>
              <a:t> Universiteit Eindhoven. https://doi.org/10.6100/IR642681</a:t>
            </a:r>
            <a:endParaRPr lang="en-US" sz="14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4956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38287" y="518711"/>
            <a:ext cx="7556500" cy="539038"/>
          </a:xfrm>
        </p:spPr>
        <p:txBody>
          <a:bodyPr/>
          <a:lstStyle/>
          <a:p>
            <a:r>
              <a:rPr lang="en-GB">
                <a:solidFill>
                  <a:schemeClr val="accent1"/>
                </a:solidFill>
                <a:ea typeface="Calibri"/>
                <a:cs typeface="Calibri"/>
              </a:rPr>
              <a:t>Background</a:t>
            </a:r>
            <a:endParaRPr lang="en-GB">
              <a:solidFill>
                <a:schemeClr val="accent1"/>
              </a:solidFill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49070" y="1060486"/>
            <a:ext cx="5777303" cy="3342995"/>
          </a:xfrm>
        </p:spPr>
        <p:txBody>
          <a:bodyPr vert="horz" lIns="0" tIns="0" rIns="0" bIns="0" rtlCol="0" anchor="ctr">
            <a:noAutofit/>
          </a:bodyPr>
          <a:lstStyle/>
          <a:p>
            <a:pPr algn="just"/>
            <a:endParaRPr lang="en-GB" sz="1900">
              <a:ea typeface="+mn-lt"/>
              <a:cs typeface="+mn-lt"/>
            </a:endParaRPr>
          </a:p>
          <a:p>
            <a:pPr lvl="2" algn="just"/>
            <a:r>
              <a:rPr lang="en-GB" sz="1900">
                <a:solidFill>
                  <a:srgbClr val="000000"/>
                </a:solidFill>
                <a:ea typeface="+mn-lt"/>
                <a:cs typeface="+mn-lt"/>
              </a:rPr>
              <a:t>Collision model (scattering kernel) serves as boundary conditions for Boltzmann equations and aims at describing how gas atoms are reflected after collision with the wall at temperature</a:t>
            </a:r>
          </a:p>
          <a:p>
            <a:pPr marL="180975" indent="-180975" algn="just">
              <a:buFont typeface="Arial"/>
              <a:buChar char="•"/>
            </a:pPr>
            <a:r>
              <a:rPr lang="en-GB" sz="1900">
                <a:ea typeface="Calibri"/>
                <a:cs typeface="Calibri"/>
              </a:rPr>
              <a:t>Most</a:t>
            </a:r>
            <a:r>
              <a:rPr lang="en-GB" sz="1900">
                <a:ea typeface="+mn-lt"/>
                <a:cs typeface="+mn-lt"/>
              </a:rPr>
              <a:t> of</a:t>
            </a:r>
            <a:r>
              <a:rPr lang="en-GB" sz="1900">
                <a:ea typeface="Calibri"/>
                <a:cs typeface="Calibri"/>
              </a:rPr>
              <a:t> </a:t>
            </a:r>
            <a:r>
              <a:rPr lang="en-GB" sz="1900">
                <a:ea typeface="+mn-lt"/>
                <a:cs typeface="+mn-lt"/>
              </a:rPr>
              <a:t>collision models in literature are parametric models (Example: Maxwell model, ACL etc.)</a:t>
            </a:r>
          </a:p>
          <a:p>
            <a:pPr marL="180975" indent="-180975" algn="just">
              <a:buFont typeface="Arial"/>
              <a:buChar char="•"/>
            </a:pPr>
            <a:r>
              <a:rPr lang="en-GB" sz="1900" b="1">
                <a:ea typeface="+mn-lt"/>
                <a:cs typeface="+mn-lt"/>
              </a:rPr>
              <a:t>Limitations: </a:t>
            </a:r>
            <a:r>
              <a:rPr lang="en-GB" sz="1900">
                <a:ea typeface="+mn-lt"/>
                <a:cs typeface="+mn-lt"/>
              </a:rPr>
              <a:t>Limited number of constant accommodation coefficients, Lack of flexibility in the case of complex collision data</a:t>
            </a:r>
          </a:p>
          <a:p>
            <a:pPr marL="180975" indent="-180975" algn="just">
              <a:buFont typeface="Arial"/>
              <a:buChar char="•"/>
            </a:pPr>
            <a:r>
              <a:rPr lang="en-GB" sz="1900" b="1">
                <a:ea typeface="Calibri"/>
                <a:cs typeface="Calibri"/>
              </a:rPr>
              <a:t>Existing solution</a:t>
            </a:r>
            <a:r>
              <a:rPr lang="en-GB" sz="1900" baseline="30000">
                <a:ea typeface="Calibri"/>
                <a:cs typeface="Calibri"/>
              </a:rPr>
              <a:t>[1]</a:t>
            </a:r>
            <a:r>
              <a:rPr lang="en-GB" sz="1900">
                <a:ea typeface="Calibri"/>
                <a:cs typeface="Calibri"/>
              </a:rPr>
              <a:t> - Reconstructing the collision behaviour of system using GMM</a:t>
            </a:r>
          </a:p>
          <a:p>
            <a:pPr algn="just"/>
            <a:endParaRPr lang="en-GB" sz="1900">
              <a:ea typeface="+mn-lt"/>
              <a:cs typeface="+mn-lt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1114426" y="4577330"/>
            <a:ext cx="7042149" cy="576000"/>
          </a:xfrm>
        </p:spPr>
        <p:txBody>
          <a:bodyPr vert="horz" lIns="0" tIns="0" rIns="0" bIns="0" rtlCol="0" anchor="ctr"/>
          <a:lstStyle/>
          <a:p>
            <a:r>
              <a:rPr lang="en-GB"/>
              <a:t>Group 2 - Final presentation - MDN</a:t>
            </a:r>
            <a:endParaRPr lang="en-GB">
              <a:ea typeface="Calibri"/>
              <a:cs typeface="Calibri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2" y="4577330"/>
            <a:ext cx="1114424" cy="572286"/>
          </a:xfrm>
        </p:spPr>
        <p:txBody>
          <a:bodyPr/>
          <a:lstStyle/>
          <a:p>
            <a:fld id="{C194BDB0-F4EA-4DD6-8281-CCE2440D0CE0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6" name="Picture 5" descr="Diagram of a diagram of a heat exchanger&#10;&#10;Description automatically generated">
            <a:extLst>
              <a:ext uri="{FF2B5EF4-FFF2-40B4-BE49-F238E27FC236}">
                <a16:creationId xmlns:a16="http://schemas.microsoft.com/office/drawing/2014/main" id="{436F2D80-75A2-8A20-A0E0-E65C02EF2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730" y="679330"/>
            <a:ext cx="2129647" cy="140179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 descr="data visualization - Is there an R or Python function to plot multivariate  Gaussian mixtures? - Software Recommendations Stack Exchange">
            <a:extLst>
              <a:ext uri="{FF2B5EF4-FFF2-40B4-BE49-F238E27FC236}">
                <a16:creationId xmlns:a16="http://schemas.microsoft.com/office/drawing/2014/main" id="{49074EBD-AE18-D75E-6425-DA292125A9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9" y="2686682"/>
            <a:ext cx="2193265" cy="165716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61C47811-42AC-E7AE-1137-3019CA939298}"/>
              </a:ext>
            </a:extLst>
          </p:cNvPr>
          <p:cNvSpPr/>
          <p:nvPr/>
        </p:nvSpPr>
        <p:spPr>
          <a:xfrm>
            <a:off x="7534951" y="2238057"/>
            <a:ext cx="226443" cy="334273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6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8227" y="239931"/>
            <a:ext cx="7556500" cy="539038"/>
          </a:xfrm>
        </p:spPr>
        <p:txBody>
          <a:bodyPr/>
          <a:lstStyle/>
          <a:p>
            <a:r>
              <a:rPr lang="en-GB">
                <a:solidFill>
                  <a:srgbClr val="C81919"/>
                </a:solidFill>
                <a:ea typeface="Calibri"/>
                <a:cs typeface="Calibri"/>
              </a:rPr>
              <a:t>Existing method using GMM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38226" y="572435"/>
            <a:ext cx="8483228" cy="1717172"/>
          </a:xfrm>
        </p:spPr>
        <p:txBody>
          <a:bodyPr vert="horz" lIns="0" tIns="0" rIns="0" bIns="0" rtlCol="0" anchor="t">
            <a:noAutofit/>
          </a:bodyPr>
          <a:lstStyle/>
          <a:p>
            <a:endParaRPr lang="en-GB" sz="1500">
              <a:ea typeface="Calibri"/>
              <a:cs typeface="Calibri"/>
            </a:endParaRPr>
          </a:p>
          <a:p>
            <a:pPr lvl="2" algn="just"/>
            <a:r>
              <a:rPr lang="en-GB" sz="1500">
                <a:ea typeface="Calibri"/>
                <a:cs typeface="Calibri"/>
              </a:rPr>
              <a:t>Construction of a statistical model of gas-wall interaction based on the data issued from MD (Molecular dynamics) simulations and use them to predict the velocities and other relevant parameters.</a:t>
            </a:r>
            <a:r>
              <a:rPr lang="en-GB" sz="1300" baseline="30000">
                <a:ea typeface="Calibri"/>
                <a:cs typeface="Calibri"/>
              </a:rPr>
              <a:t>[1]</a:t>
            </a:r>
          </a:p>
          <a:p>
            <a:pPr lvl="2" algn="just"/>
            <a:r>
              <a:rPr lang="en-GB" sz="1500">
                <a:ea typeface="Calibri"/>
                <a:cs typeface="Calibri"/>
              </a:rPr>
              <a:t>A GMM (Gaussian Mixture model), an unsupervised machine learning technique is used.</a:t>
            </a:r>
          </a:p>
          <a:p>
            <a:pPr lvl="2" algn="just"/>
            <a:r>
              <a:rPr lang="en-GB" sz="1500">
                <a:ea typeface="Calibri"/>
                <a:cs typeface="Calibri"/>
              </a:rPr>
              <a:t>The trained GMM predicts the physical and statistical properties.</a:t>
            </a:r>
          </a:p>
          <a:p>
            <a:pPr lvl="2" algn="just"/>
            <a:r>
              <a:rPr lang="en-GB" sz="1500">
                <a:ea typeface="Calibri"/>
                <a:cs typeface="Calibri"/>
              </a:rPr>
              <a:t>After obtaining the predictive parameters, the scattering kernels are constructed and cross referenced with the MD simulations to verify the performance of the model. </a:t>
            </a:r>
          </a:p>
          <a:p>
            <a:pPr lvl="2"/>
            <a:endParaRPr lang="en-GB" sz="1500">
              <a:ea typeface="Calibri"/>
              <a:cs typeface="Calibri"/>
            </a:endParaRPr>
          </a:p>
          <a:p>
            <a:pPr marL="0" lvl="2" indent="0">
              <a:buNone/>
            </a:pPr>
            <a:endParaRPr lang="en-GB" sz="1500">
              <a:ea typeface="Calibri"/>
              <a:cs typeface="Calibri"/>
            </a:endParaRPr>
          </a:p>
          <a:p>
            <a:pPr lvl="2"/>
            <a:endParaRPr lang="en-GB" sz="1500">
              <a:ea typeface="Calibri"/>
              <a:cs typeface="Calibri"/>
            </a:endParaRPr>
          </a:p>
          <a:p>
            <a:pPr marL="0" lvl="2" indent="0">
              <a:buNone/>
            </a:pPr>
            <a:endParaRPr lang="en-GB" sz="1500">
              <a:ea typeface="Calibri"/>
              <a:cs typeface="Calibri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8" name="Picture 7" descr="A diagram of a function&#10;&#10;Description automatically generated">
            <a:extLst>
              <a:ext uri="{FF2B5EF4-FFF2-40B4-BE49-F238E27FC236}">
                <a16:creationId xmlns:a16="http://schemas.microsoft.com/office/drawing/2014/main" id="{2A6BECF2-CB60-D31F-875F-A020851E1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947" y="2436844"/>
            <a:ext cx="4445667" cy="1955344"/>
          </a:xfrm>
          <a:prstGeom prst="rect">
            <a:avLst/>
          </a:prstGeom>
          <a:solidFill>
            <a:srgbClr val="FFFFFF">
              <a:shade val="85000"/>
            </a:srgbClr>
          </a:solidFill>
          <a:ln w="6350" cap="sq">
            <a:solidFill>
              <a:srgbClr val="C0000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78C8BC-6B7D-E05E-CA35-2B12B63A5147}"/>
              </a:ext>
            </a:extLst>
          </p:cNvPr>
          <p:cNvSpPr txBox="1"/>
          <p:nvPr/>
        </p:nvSpPr>
        <p:spPr>
          <a:xfrm>
            <a:off x="6730752" y="4096493"/>
            <a:ext cx="2743200" cy="3000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ea typeface="Calibri"/>
                <a:cs typeface="Calibri"/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37845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56709" y="518711"/>
            <a:ext cx="7556500" cy="539038"/>
          </a:xfrm>
        </p:spPr>
        <p:txBody>
          <a:bodyPr/>
          <a:lstStyle/>
          <a:p>
            <a:r>
              <a:rPr lang="en-GB">
                <a:solidFill>
                  <a:schemeClr val="tx2"/>
                </a:solidFill>
                <a:ea typeface="Calibri"/>
                <a:cs typeface="Calibri"/>
              </a:rPr>
              <a:t>Proposal:</a:t>
            </a:r>
            <a:r>
              <a:rPr lang="en-GB" b="0">
                <a:ea typeface="Calibri"/>
                <a:cs typeface="Calibri"/>
              </a:rPr>
              <a:t> </a:t>
            </a:r>
            <a:r>
              <a:rPr lang="en-GB" b="0">
                <a:solidFill>
                  <a:schemeClr val="tx2"/>
                </a:solidFill>
                <a:ea typeface="Calibri"/>
                <a:cs typeface="Calibri"/>
              </a:rPr>
              <a:t>Mixture Density Networks (MDN)</a:t>
            </a:r>
            <a:r>
              <a:rPr lang="en-GB" sz="2000" b="0" baseline="30000">
                <a:solidFill>
                  <a:schemeClr val="tx2"/>
                </a:solidFill>
                <a:ea typeface="Calibri"/>
                <a:cs typeface="Calibri"/>
              </a:rPr>
              <a:t>[2]</a:t>
            </a: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38" name="TextBox 3">
            <a:extLst>
              <a:ext uri="{FF2B5EF4-FFF2-40B4-BE49-F238E27FC236}">
                <a16:creationId xmlns:a16="http://schemas.microsoft.com/office/drawing/2014/main" id="{66E45F8C-B7B1-DA8A-1723-DAA882767B89}"/>
              </a:ext>
            </a:extLst>
          </p:cNvPr>
          <p:cNvSpPr txBox="1"/>
          <p:nvPr/>
        </p:nvSpPr>
        <p:spPr>
          <a:xfrm>
            <a:off x="463445" y="1629467"/>
            <a:ext cx="2231006" cy="677108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>
                <a:latin typeface="Arial"/>
                <a:cs typeface="Arial"/>
              </a:rPr>
              <a:t>Collision Data (given</a:t>
            </a:r>
            <a:r>
              <a:rPr lang="en-US" sz="1400">
                <a:latin typeface="Arial"/>
                <a:cs typeface="Arial"/>
              </a:rPr>
              <a:t>)</a:t>
            </a:r>
          </a:p>
          <a:p>
            <a:pPr algn="ctr"/>
            <a:r>
              <a:rPr lang="en-US" sz="1200">
                <a:latin typeface="Arial"/>
                <a:cs typeface="Arial"/>
              </a:rPr>
              <a:t>Translational and Rotational Velocities</a:t>
            </a:r>
          </a:p>
        </p:txBody>
      </p:sp>
      <p:sp>
        <p:nvSpPr>
          <p:cNvPr id="39" name="TextBox 4">
            <a:extLst>
              <a:ext uri="{FF2B5EF4-FFF2-40B4-BE49-F238E27FC236}">
                <a16:creationId xmlns:a16="http://schemas.microsoft.com/office/drawing/2014/main" id="{62088611-54EE-046A-B820-148E6FB21AD1}"/>
              </a:ext>
            </a:extLst>
          </p:cNvPr>
          <p:cNvSpPr txBox="1"/>
          <p:nvPr/>
        </p:nvSpPr>
        <p:spPr>
          <a:xfrm>
            <a:off x="6904952" y="1578475"/>
            <a:ext cx="1647825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>
                <a:latin typeface="Arial"/>
                <a:cs typeface="Arial"/>
              </a:rPr>
              <a:t>Scattering Kernels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8B23C69-D7EF-B812-522B-F8166548911B}"/>
              </a:ext>
            </a:extLst>
          </p:cNvPr>
          <p:cNvSpPr/>
          <p:nvPr/>
        </p:nvSpPr>
        <p:spPr>
          <a:xfrm>
            <a:off x="557516" y="1542534"/>
            <a:ext cx="2053713" cy="86376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873E69E-F37E-8E57-E05B-629416A11C81}"/>
              </a:ext>
            </a:extLst>
          </p:cNvPr>
          <p:cNvSpPr/>
          <p:nvPr/>
        </p:nvSpPr>
        <p:spPr>
          <a:xfrm>
            <a:off x="6871421" y="1548599"/>
            <a:ext cx="1714947" cy="60205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3" name="TextBox 9">
            <a:extLst>
              <a:ext uri="{FF2B5EF4-FFF2-40B4-BE49-F238E27FC236}">
                <a16:creationId xmlns:a16="http://schemas.microsoft.com/office/drawing/2014/main" id="{917C8CC0-4F25-A460-B92D-628DD8E99F0C}"/>
              </a:ext>
            </a:extLst>
          </p:cNvPr>
          <p:cNvSpPr txBox="1"/>
          <p:nvPr/>
        </p:nvSpPr>
        <p:spPr>
          <a:xfrm>
            <a:off x="3745976" y="1694058"/>
            <a:ext cx="164782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>
                <a:latin typeface="Arial"/>
                <a:cs typeface="Arial"/>
              </a:rPr>
              <a:t>Compute ACs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9DA14BE-B979-0190-5DC3-FDC97AA252DF}"/>
              </a:ext>
            </a:extLst>
          </p:cNvPr>
          <p:cNvSpPr/>
          <p:nvPr/>
        </p:nvSpPr>
        <p:spPr>
          <a:xfrm>
            <a:off x="3810617" y="1582070"/>
            <a:ext cx="1531637" cy="531513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78B03DD9-70D1-6662-7655-6BE735F16E8F}"/>
              </a:ext>
            </a:extLst>
          </p:cNvPr>
          <p:cNvSpPr/>
          <p:nvPr/>
        </p:nvSpPr>
        <p:spPr>
          <a:xfrm>
            <a:off x="2794767" y="1652048"/>
            <a:ext cx="785812" cy="297656"/>
          </a:xfrm>
          <a:prstGeom prst="rightArrow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D5E53FF4-9FA5-8009-338B-5E7BA405C37A}"/>
              </a:ext>
            </a:extLst>
          </p:cNvPr>
          <p:cNvSpPr/>
          <p:nvPr/>
        </p:nvSpPr>
        <p:spPr>
          <a:xfrm>
            <a:off x="5675630" y="1654969"/>
            <a:ext cx="785812" cy="297656"/>
          </a:xfrm>
          <a:prstGeom prst="rightArrow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7" name="Arrow: Bent-Up 13">
            <a:extLst>
              <a:ext uri="{FF2B5EF4-FFF2-40B4-BE49-F238E27FC236}">
                <a16:creationId xmlns:a16="http://schemas.microsoft.com/office/drawing/2014/main" id="{7B3A0B15-4EC6-4468-9A7A-FEC921F0A575}"/>
              </a:ext>
            </a:extLst>
          </p:cNvPr>
          <p:cNvSpPr/>
          <p:nvPr/>
        </p:nvSpPr>
        <p:spPr>
          <a:xfrm flipV="1">
            <a:off x="1373182" y="2519195"/>
            <a:ext cx="1500187" cy="595312"/>
          </a:xfrm>
          <a:prstGeom prst="ben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8" name="TextBox 15">
            <a:extLst>
              <a:ext uri="{FF2B5EF4-FFF2-40B4-BE49-F238E27FC236}">
                <a16:creationId xmlns:a16="http://schemas.microsoft.com/office/drawing/2014/main" id="{A0CC0551-21D9-649A-8E6F-9761C87E0A43}"/>
              </a:ext>
            </a:extLst>
          </p:cNvPr>
          <p:cNvSpPr txBox="1"/>
          <p:nvPr/>
        </p:nvSpPr>
        <p:spPr>
          <a:xfrm>
            <a:off x="2817964" y="3996849"/>
            <a:ext cx="3513511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/>
              <a:t>Density Estimation using Neural Network (MDN)</a:t>
            </a:r>
          </a:p>
        </p:txBody>
      </p:sp>
      <p:sp>
        <p:nvSpPr>
          <p:cNvPr id="50" name="Arrow: Bent-Up 13">
            <a:extLst>
              <a:ext uri="{FF2B5EF4-FFF2-40B4-BE49-F238E27FC236}">
                <a16:creationId xmlns:a16="http://schemas.microsoft.com/office/drawing/2014/main" id="{39B3B881-75A8-8F94-2D6E-019A5E5AE11A}"/>
              </a:ext>
            </a:extLst>
          </p:cNvPr>
          <p:cNvSpPr/>
          <p:nvPr/>
        </p:nvSpPr>
        <p:spPr>
          <a:xfrm rot="16200000" flipV="1">
            <a:off x="6954050" y="2058750"/>
            <a:ext cx="559593" cy="1535904"/>
          </a:xfrm>
          <a:prstGeom prst="ben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1" name="TextBox 19">
            <a:extLst>
              <a:ext uri="{FF2B5EF4-FFF2-40B4-BE49-F238E27FC236}">
                <a16:creationId xmlns:a16="http://schemas.microsoft.com/office/drawing/2014/main" id="{9ED5481D-69AB-A4F1-EC36-6FA9C7A34B67}"/>
              </a:ext>
            </a:extLst>
          </p:cNvPr>
          <p:cNvSpPr txBox="1"/>
          <p:nvPr/>
        </p:nvSpPr>
        <p:spPr>
          <a:xfrm>
            <a:off x="6340092" y="3113089"/>
            <a:ext cx="1657944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>
                <a:solidFill>
                  <a:srgbClr val="BF4F14"/>
                </a:solidFill>
              </a:rPr>
              <a:t>OBJECTIVE 1</a:t>
            </a:r>
          </a:p>
        </p:txBody>
      </p:sp>
      <p:sp>
        <p:nvSpPr>
          <p:cNvPr id="52" name="Arrow: Left 51">
            <a:extLst>
              <a:ext uri="{FF2B5EF4-FFF2-40B4-BE49-F238E27FC236}">
                <a16:creationId xmlns:a16="http://schemas.microsoft.com/office/drawing/2014/main" id="{AFC7F814-496B-F0CE-AED6-B6F2BFE2F04E}"/>
              </a:ext>
            </a:extLst>
          </p:cNvPr>
          <p:cNvSpPr/>
          <p:nvPr/>
        </p:nvSpPr>
        <p:spPr>
          <a:xfrm>
            <a:off x="5437505" y="1969025"/>
            <a:ext cx="1262062" cy="273843"/>
          </a:xfrm>
          <a:prstGeom prst="lef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4B48FE6E-A21A-262F-ECB9-A1B9465D97FF}"/>
              </a:ext>
            </a:extLst>
          </p:cNvPr>
          <p:cNvSpPr txBox="1"/>
          <p:nvPr/>
        </p:nvSpPr>
        <p:spPr>
          <a:xfrm>
            <a:off x="5241051" y="2243148"/>
            <a:ext cx="1657944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>
                <a:solidFill>
                  <a:srgbClr val="BF4F14"/>
                </a:solidFill>
              </a:rPr>
              <a:t>OBJECTIVE 2</a:t>
            </a:r>
          </a:p>
        </p:txBody>
      </p:sp>
      <p:sp>
        <p:nvSpPr>
          <p:cNvPr id="55" name="TextBox 15">
            <a:extLst>
              <a:ext uri="{FF2B5EF4-FFF2-40B4-BE49-F238E27FC236}">
                <a16:creationId xmlns:a16="http://schemas.microsoft.com/office/drawing/2014/main" id="{2FE7EBB7-77C6-B0B8-1897-92CABC04BE41}"/>
              </a:ext>
            </a:extLst>
          </p:cNvPr>
          <p:cNvSpPr txBox="1"/>
          <p:nvPr/>
        </p:nvSpPr>
        <p:spPr>
          <a:xfrm>
            <a:off x="3529643" y="1133342"/>
            <a:ext cx="207937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>
                <a:solidFill>
                  <a:srgbClr val="C81919"/>
                </a:solidFill>
                <a:ea typeface="Calibri"/>
                <a:cs typeface="Calibri"/>
              </a:rPr>
              <a:t>CLASSICAL APPROACH</a:t>
            </a:r>
          </a:p>
        </p:txBody>
      </p:sp>
      <p:sp>
        <p:nvSpPr>
          <p:cNvPr id="56" name="TextBox 15">
            <a:extLst>
              <a:ext uri="{FF2B5EF4-FFF2-40B4-BE49-F238E27FC236}">
                <a16:creationId xmlns:a16="http://schemas.microsoft.com/office/drawing/2014/main" id="{D6B2A481-A85B-760D-D4ED-045C749D5FBB}"/>
              </a:ext>
            </a:extLst>
          </p:cNvPr>
          <p:cNvSpPr txBox="1"/>
          <p:nvPr/>
        </p:nvSpPr>
        <p:spPr>
          <a:xfrm>
            <a:off x="951659" y="3120385"/>
            <a:ext cx="207937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nl-NL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>
                <a:solidFill>
                  <a:srgbClr val="C81919"/>
                </a:solidFill>
                <a:ea typeface="Calibri"/>
                <a:cs typeface="Calibri"/>
              </a:rPr>
              <a:t>PROPOSED APPROACH</a:t>
            </a:r>
          </a:p>
        </p:txBody>
      </p:sp>
      <p:pic>
        <p:nvPicPr>
          <p:cNvPr id="6" name="Picture 5" descr="A diagram of a network&#10;&#10;Description automatically generated">
            <a:extLst>
              <a:ext uri="{FF2B5EF4-FFF2-40B4-BE49-F238E27FC236}">
                <a16:creationId xmlns:a16="http://schemas.microsoft.com/office/drawing/2014/main" id="{36A8BD12-52FA-AD38-A0E7-61F7ABBDB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768" y="2659687"/>
            <a:ext cx="3101433" cy="134304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6823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4673" y="367236"/>
            <a:ext cx="7556500" cy="539038"/>
          </a:xfrm>
        </p:spPr>
        <p:txBody>
          <a:bodyPr/>
          <a:lstStyle/>
          <a:p>
            <a:r>
              <a:rPr lang="en-GB">
                <a:solidFill>
                  <a:srgbClr val="C81919"/>
                </a:solidFill>
                <a:ea typeface="Calibri"/>
                <a:cs typeface="Calibri"/>
              </a:rPr>
              <a:t>Execution</a:t>
            </a: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BEEDDF-9CF5-F17C-BDFC-1B7471864183}"/>
              </a:ext>
            </a:extLst>
          </p:cNvPr>
          <p:cNvSpPr txBox="1"/>
          <p:nvPr/>
        </p:nvSpPr>
        <p:spPr>
          <a:xfrm>
            <a:off x="192410" y="900213"/>
            <a:ext cx="2414820" cy="1446550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>
                <a:ea typeface="Calibri"/>
                <a:cs typeface="Calibri"/>
              </a:rPr>
              <a:t>Data pre-process and visualization</a:t>
            </a:r>
          </a:p>
          <a:p>
            <a:pPr marL="285750" indent="-285750">
              <a:buFont typeface="Wingdings"/>
              <a:buChar char="ü"/>
            </a:pPr>
            <a:r>
              <a:rPr lang="en-US" sz="1200">
                <a:ea typeface="Calibri"/>
                <a:cs typeface="Calibri"/>
              </a:rPr>
              <a:t>Collate the collision data from MD simulation</a:t>
            </a:r>
          </a:p>
          <a:p>
            <a:pPr marL="285750" indent="-285750">
              <a:buFont typeface="Wingdings"/>
              <a:buChar char="ü"/>
            </a:pPr>
            <a:r>
              <a:rPr lang="en-US" sz="1200">
                <a:ea typeface="Calibri"/>
                <a:cs typeface="Calibri"/>
              </a:rPr>
              <a:t>Apply transformation (Rayleigh to Gaussian, if needed)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Wingdings"/>
              <a:buChar char="ü"/>
            </a:pPr>
            <a:r>
              <a:rPr lang="en-US" sz="1200">
                <a:ea typeface="Calibri"/>
                <a:cs typeface="Calibri"/>
              </a:rPr>
              <a:t>Normalization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BD59D0-64A1-FE23-3443-ACF4DDA59F4E}"/>
              </a:ext>
            </a:extLst>
          </p:cNvPr>
          <p:cNvSpPr txBox="1"/>
          <p:nvPr/>
        </p:nvSpPr>
        <p:spPr>
          <a:xfrm>
            <a:off x="2925821" y="1812034"/>
            <a:ext cx="1413726" cy="507831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ea typeface="Calibri"/>
                <a:cs typeface="Calibri"/>
              </a:rPr>
              <a:t>Define MDN </a:t>
            </a:r>
            <a:endParaRPr lang="en-US"/>
          </a:p>
          <a:p>
            <a:pPr algn="ctr"/>
            <a:r>
              <a:rPr lang="en-US" b="1">
                <a:ea typeface="Calibri"/>
                <a:cs typeface="Calibri"/>
              </a:rPr>
              <a:t>architecture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834DA7-E8F9-12AC-CE0C-E98B0F9645FF}"/>
              </a:ext>
            </a:extLst>
          </p:cNvPr>
          <p:cNvSpPr txBox="1"/>
          <p:nvPr/>
        </p:nvSpPr>
        <p:spPr>
          <a:xfrm>
            <a:off x="2920252" y="902555"/>
            <a:ext cx="2946560" cy="669414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ea typeface="Calibri"/>
                <a:cs typeface="Calibri"/>
              </a:rPr>
              <a:t>Define input features</a:t>
            </a:r>
          </a:p>
          <a:p>
            <a:pPr algn="ctr"/>
            <a:r>
              <a:rPr lang="en-US" sz="1200">
                <a:ea typeface="Calibri"/>
                <a:cs typeface="Calibri"/>
              </a:rPr>
              <a:t>Wall Temperature, Translation velocity and Rotational velocity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0860FB-324A-F350-C1D7-E90461FF6950}"/>
              </a:ext>
            </a:extLst>
          </p:cNvPr>
          <p:cNvSpPr txBox="1"/>
          <p:nvPr/>
        </p:nvSpPr>
        <p:spPr>
          <a:xfrm>
            <a:off x="4667651" y="1814690"/>
            <a:ext cx="1187501" cy="507831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ea typeface="Calibri"/>
                <a:cs typeface="Calibri"/>
              </a:rPr>
              <a:t>Train the model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DFD99A-F743-9D54-938C-6C8A33AC5649}"/>
              </a:ext>
            </a:extLst>
          </p:cNvPr>
          <p:cNvSpPr txBox="1"/>
          <p:nvPr/>
        </p:nvSpPr>
        <p:spPr>
          <a:xfrm>
            <a:off x="6166215" y="1814690"/>
            <a:ext cx="1187501" cy="507831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ea typeface="Calibri"/>
                <a:cs typeface="Calibri"/>
              </a:rPr>
              <a:t>Model Evaluation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0C0B38-1FCD-971C-F880-EA21D484BC74}"/>
              </a:ext>
            </a:extLst>
          </p:cNvPr>
          <p:cNvSpPr txBox="1"/>
          <p:nvPr/>
        </p:nvSpPr>
        <p:spPr>
          <a:xfrm>
            <a:off x="6987091" y="2526894"/>
            <a:ext cx="1947177" cy="300082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ea typeface="Calibri"/>
                <a:cs typeface="Calibri"/>
              </a:rPr>
              <a:t>Hyper-parameter Tuning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AFEAD1B8-3F7B-89B3-C9A7-D819F080A80B}"/>
              </a:ext>
            </a:extLst>
          </p:cNvPr>
          <p:cNvSpPr/>
          <p:nvPr/>
        </p:nvSpPr>
        <p:spPr>
          <a:xfrm>
            <a:off x="5925068" y="1974796"/>
            <a:ext cx="178009" cy="140534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B53926-5618-C6C4-F28E-1EA4E82B961D}"/>
              </a:ext>
            </a:extLst>
          </p:cNvPr>
          <p:cNvSpPr txBox="1"/>
          <p:nvPr/>
        </p:nvSpPr>
        <p:spPr>
          <a:xfrm>
            <a:off x="5115613" y="2527146"/>
            <a:ext cx="1506384" cy="300082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ea typeface="Calibri"/>
                <a:cs typeface="Calibri"/>
              </a:rPr>
              <a:t>Scattering Kernels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332D63B-17A2-6708-C030-0284BECF2124}"/>
              </a:ext>
            </a:extLst>
          </p:cNvPr>
          <p:cNvSpPr txBox="1"/>
          <p:nvPr/>
        </p:nvSpPr>
        <p:spPr>
          <a:xfrm>
            <a:off x="3632345" y="2520399"/>
            <a:ext cx="1180169" cy="300082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ea typeface="Calibri"/>
                <a:cs typeface="Calibri"/>
              </a:rPr>
              <a:t>Calculate ACs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E6026508-02AA-917C-32BD-8F96F8BC9BBB}"/>
              </a:ext>
            </a:extLst>
          </p:cNvPr>
          <p:cNvSpPr/>
          <p:nvPr/>
        </p:nvSpPr>
        <p:spPr>
          <a:xfrm rot="10680000">
            <a:off x="4883618" y="2607803"/>
            <a:ext cx="178009" cy="140534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7DC5B2B-561E-EFFB-6E11-B1E85D18359F}"/>
              </a:ext>
            </a:extLst>
          </p:cNvPr>
          <p:cNvSpPr/>
          <p:nvPr/>
        </p:nvSpPr>
        <p:spPr>
          <a:xfrm>
            <a:off x="2696336" y="1973131"/>
            <a:ext cx="178009" cy="140534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58301DD-55D0-9714-79A6-E79217F64CF9}"/>
              </a:ext>
            </a:extLst>
          </p:cNvPr>
          <p:cNvSpPr/>
          <p:nvPr/>
        </p:nvSpPr>
        <p:spPr>
          <a:xfrm>
            <a:off x="4427183" y="1974795"/>
            <a:ext cx="178009" cy="140534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B7060FC4-E9C2-837A-7EAD-844DE3366CC1}"/>
              </a:ext>
            </a:extLst>
          </p:cNvPr>
          <p:cNvSpPr/>
          <p:nvPr/>
        </p:nvSpPr>
        <p:spPr>
          <a:xfrm rot="10680000">
            <a:off x="6712256" y="2607803"/>
            <a:ext cx="178009" cy="140534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3CF0923C-AEEA-E63A-B51F-BE6148CC65B0}"/>
              </a:ext>
            </a:extLst>
          </p:cNvPr>
          <p:cNvSpPr/>
          <p:nvPr/>
        </p:nvSpPr>
        <p:spPr>
          <a:xfrm flipV="1">
            <a:off x="7411291" y="1974795"/>
            <a:ext cx="352246" cy="384466"/>
          </a:xfrm>
          <a:prstGeom prst="leftUp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D8F474-BF11-45F9-3CC3-80AE07026E8C}"/>
              </a:ext>
            </a:extLst>
          </p:cNvPr>
          <p:cNvSpPr txBox="1"/>
          <p:nvPr/>
        </p:nvSpPr>
        <p:spPr>
          <a:xfrm>
            <a:off x="7911810" y="1814690"/>
            <a:ext cx="979729" cy="60016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C81919"/>
                </a:solidFill>
                <a:cs typeface="Calibri"/>
              </a:rPr>
              <a:t>Optimal number of Mixes</a:t>
            </a:r>
          </a:p>
        </p:txBody>
      </p:sp>
      <p:pic>
        <p:nvPicPr>
          <p:cNvPr id="37" name="Picture 36" descr="A diagram of a diagram&#10;&#10;Description automatically generated">
            <a:extLst>
              <a:ext uri="{FF2B5EF4-FFF2-40B4-BE49-F238E27FC236}">
                <a16:creationId xmlns:a16="http://schemas.microsoft.com/office/drawing/2014/main" id="{C1DEA9E0-FDFE-008B-76FC-3D0943A7A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560" y="530207"/>
            <a:ext cx="2323026" cy="104481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BBCA795-65EA-532E-4BD9-787CF4FC984D}"/>
              </a:ext>
            </a:extLst>
          </p:cNvPr>
          <p:cNvSpPr txBox="1"/>
          <p:nvPr/>
        </p:nvSpPr>
        <p:spPr>
          <a:xfrm>
            <a:off x="189406" y="2528681"/>
            <a:ext cx="3089814" cy="300082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ea typeface="Calibri"/>
                <a:cs typeface="Calibri"/>
              </a:rPr>
              <a:t>Compare ACs of MDN, GMM and MD</a:t>
            </a: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CD316C49-CFCB-A871-B71E-8C8108171A60}"/>
              </a:ext>
            </a:extLst>
          </p:cNvPr>
          <p:cNvSpPr/>
          <p:nvPr/>
        </p:nvSpPr>
        <p:spPr>
          <a:xfrm rot="10680000">
            <a:off x="3357295" y="2607802"/>
            <a:ext cx="178009" cy="140534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B9DBE5B-A56D-71CE-E3F0-B8B494AC8B1A}"/>
              </a:ext>
            </a:extLst>
          </p:cNvPr>
          <p:cNvSpPr/>
          <p:nvPr/>
        </p:nvSpPr>
        <p:spPr>
          <a:xfrm rot="10680000">
            <a:off x="2688221" y="1165112"/>
            <a:ext cx="178009" cy="140534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13E1DD-6580-0366-4374-7F147AB112FA}"/>
              </a:ext>
            </a:extLst>
          </p:cNvPr>
          <p:cNvSpPr txBox="1"/>
          <p:nvPr/>
        </p:nvSpPr>
        <p:spPr>
          <a:xfrm>
            <a:off x="198084" y="2996876"/>
            <a:ext cx="869919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b="1" dirty="0">
                <a:ea typeface="Calibri"/>
                <a:cs typeface="Calibri"/>
              </a:rPr>
              <a:t>Planned objectives</a:t>
            </a:r>
          </a:p>
          <a:p>
            <a:pPr marL="342900" indent="-342900" algn="just">
              <a:buAutoNum type="arabicPeriod"/>
            </a:pPr>
            <a:r>
              <a:rPr lang="en-US" dirty="0">
                <a:ea typeface="Calibri"/>
                <a:cs typeface="Calibri"/>
              </a:rPr>
              <a:t>To implement and train MDN for individual components and obtain the GMs</a:t>
            </a:r>
          </a:p>
          <a:p>
            <a:pPr marL="342900" indent="-342900" algn="just">
              <a:buAutoNum type="arabicPeriod"/>
            </a:pPr>
            <a:r>
              <a:rPr lang="en-US" dirty="0">
                <a:ea typeface="Calibri"/>
                <a:cs typeface="Calibri"/>
              </a:rPr>
              <a:t>Calculate the Accommodation Coefficients for iso/non-iso thermal and flow/no-flow conditions using the results</a:t>
            </a:r>
          </a:p>
          <a:p>
            <a:pPr marL="342900" indent="-342900" algn="just">
              <a:buAutoNum type="arabicPeriod"/>
            </a:pPr>
            <a:r>
              <a:rPr lang="en-US" dirty="0">
                <a:ea typeface="Calibri"/>
                <a:cs typeface="Calibri"/>
              </a:rPr>
              <a:t>Tune the model with </a:t>
            </a:r>
            <a:r>
              <a:rPr lang="en-US" b="1" dirty="0">
                <a:ea typeface="Calibri"/>
                <a:cs typeface="Calibri"/>
              </a:rPr>
              <a:t>number of mixes</a:t>
            </a:r>
            <a:r>
              <a:rPr lang="en-US" dirty="0">
                <a:ea typeface="Calibri"/>
                <a:cs typeface="Calibri"/>
              </a:rPr>
              <a:t> as one of the hyper-parameters (</a:t>
            </a:r>
            <a:r>
              <a:rPr lang="en-US" b="1" dirty="0">
                <a:ea typeface="Calibri"/>
                <a:cs typeface="Calibri"/>
              </a:rPr>
              <a:t>not possible in unsupervised GMM</a:t>
            </a:r>
            <a:r>
              <a:rPr lang="en-US" dirty="0">
                <a:ea typeface="Calibri"/>
                <a:cs typeface="Calibri"/>
              </a:rPr>
              <a:t>)</a:t>
            </a:r>
            <a:endParaRPr lang="en-US" dirty="0"/>
          </a:p>
          <a:p>
            <a:pPr marL="342900" indent="-342900" algn="just">
              <a:buAutoNum type="arabicPeriod"/>
            </a:pPr>
            <a:r>
              <a:rPr lang="en-US" dirty="0">
                <a:ea typeface="Calibri"/>
                <a:cs typeface="Calibri"/>
              </a:rPr>
              <a:t>Compare the results from MDN for individual components with MD simulation and previous GMM research</a:t>
            </a:r>
          </a:p>
          <a:p>
            <a:pPr marL="342900" indent="-342900" algn="just">
              <a:buAutoNum type="arabicPeriod"/>
            </a:pPr>
            <a:r>
              <a:rPr lang="en-US" dirty="0">
                <a:ea typeface="Calibri"/>
                <a:cs typeface="Calibri"/>
              </a:rPr>
              <a:t>Extend the MDN for multi-dimensional features and compare its results</a:t>
            </a:r>
          </a:p>
          <a:p>
            <a:pPr marL="342900" indent="-342900" algn="just">
              <a:buAutoNum type="arabicPeriod"/>
            </a:pPr>
            <a:endParaRPr lang="en-US">
              <a:ea typeface="Calibri"/>
              <a:cs typeface="Calibri"/>
            </a:endParaRPr>
          </a:p>
          <a:p>
            <a:pPr algn="just"/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456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2DDB0-3994-A20D-F392-3A5C45ACD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042" y="386189"/>
            <a:ext cx="7556500" cy="539038"/>
          </a:xfrm>
        </p:spPr>
        <p:txBody>
          <a:bodyPr/>
          <a:lstStyle/>
          <a:p>
            <a:r>
              <a:rPr lang="en-US">
                <a:ea typeface="Calibri"/>
                <a:cs typeface="Calibri"/>
              </a:rPr>
              <a:t>Features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DFFF7-9AA4-BB82-12F6-574DF3B64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346" y="991903"/>
            <a:ext cx="5933109" cy="3154371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b="1" dirty="0">
                <a:ea typeface="Calibri"/>
                <a:cs typeface="Calibri"/>
              </a:rPr>
              <a:t>V</a:t>
            </a:r>
            <a:r>
              <a:rPr lang="en-US" b="1" baseline="-25000" dirty="0">
                <a:ea typeface="Calibri"/>
                <a:cs typeface="Calibri"/>
              </a:rPr>
              <a:t>I</a:t>
            </a:r>
            <a:r>
              <a:rPr lang="en-US" dirty="0">
                <a:ea typeface="Calibri"/>
                <a:cs typeface="Calibri"/>
              </a:rPr>
              <a:t>: </a:t>
            </a:r>
            <a:r>
              <a:rPr lang="en-US" dirty="0" err="1">
                <a:ea typeface="Calibri"/>
                <a:cs typeface="Calibri"/>
              </a:rPr>
              <a:t>v_x_in</a:t>
            </a:r>
            <a:r>
              <a:rPr lang="en-US" dirty="0">
                <a:ea typeface="Calibri"/>
                <a:cs typeface="Calibri"/>
              </a:rPr>
              <a:t>, </a:t>
            </a:r>
            <a:r>
              <a:rPr lang="en-US" dirty="0" err="1">
                <a:ea typeface="Calibri"/>
                <a:cs typeface="Calibri"/>
              </a:rPr>
              <a:t>v_y_in</a:t>
            </a:r>
            <a:r>
              <a:rPr lang="en-US" dirty="0">
                <a:ea typeface="Calibri"/>
                <a:cs typeface="Calibri"/>
              </a:rPr>
              <a:t>, </a:t>
            </a:r>
            <a:r>
              <a:rPr lang="en-US" dirty="0" err="1">
                <a:ea typeface="Calibri"/>
                <a:cs typeface="Calibri"/>
              </a:rPr>
              <a:t>v_z_in</a:t>
            </a:r>
            <a:r>
              <a:rPr lang="en-US" dirty="0">
                <a:ea typeface="Calibri"/>
                <a:cs typeface="Calibri"/>
              </a:rPr>
              <a:t>, </a:t>
            </a:r>
          </a:p>
          <a:p>
            <a:r>
              <a:rPr lang="en-US" b="1" dirty="0" err="1">
                <a:solidFill>
                  <a:srgbClr val="474747"/>
                </a:solidFill>
                <a:ea typeface="+mn-lt"/>
                <a:cs typeface="+mn-lt"/>
              </a:rPr>
              <a:t>ω</a:t>
            </a:r>
            <a:r>
              <a:rPr lang="en-US" b="1" baseline="-25000" dirty="0" err="1">
                <a:solidFill>
                  <a:srgbClr val="474747"/>
                </a:solidFill>
                <a:ea typeface="+mn-lt"/>
                <a:cs typeface="+mn-lt"/>
              </a:rPr>
              <a:t>I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: omega</a:t>
            </a:r>
            <a:r>
              <a:rPr lang="en-US" dirty="0">
                <a:ea typeface="Calibri"/>
                <a:cs typeface="Calibri"/>
              </a:rPr>
              <a:t>_1_in, , omega_2_in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 sz="2000" b="1" dirty="0">
                <a:ea typeface="Calibri"/>
                <a:cs typeface="Calibri"/>
              </a:rPr>
              <a:t>V</a:t>
            </a:r>
            <a:r>
              <a:rPr lang="en-US" sz="1300" b="1" baseline="-25000" dirty="0">
                <a:ea typeface="Calibri"/>
                <a:cs typeface="Calibri"/>
              </a:rPr>
              <a:t>O</a:t>
            </a:r>
            <a:r>
              <a:rPr lang="en-US" sz="2000" dirty="0">
                <a:ea typeface="Calibri"/>
                <a:cs typeface="Calibri"/>
              </a:rPr>
              <a:t>: </a:t>
            </a:r>
            <a:r>
              <a:rPr lang="en-US" sz="2000" dirty="0" err="1">
                <a:ea typeface="Calibri"/>
                <a:cs typeface="Calibri"/>
              </a:rPr>
              <a:t>v_x_out</a:t>
            </a:r>
            <a:r>
              <a:rPr lang="en-US" sz="2000" dirty="0">
                <a:ea typeface="Calibri"/>
                <a:cs typeface="Calibri"/>
              </a:rPr>
              <a:t>,  </a:t>
            </a:r>
            <a:r>
              <a:rPr lang="en-US" sz="2000" dirty="0" err="1">
                <a:ea typeface="Calibri"/>
                <a:cs typeface="Calibri"/>
              </a:rPr>
              <a:t>v_y_out</a:t>
            </a:r>
            <a:r>
              <a:rPr lang="en-US" sz="2000" dirty="0">
                <a:ea typeface="Calibri"/>
                <a:cs typeface="Calibri"/>
              </a:rPr>
              <a:t>,  </a:t>
            </a:r>
            <a:r>
              <a:rPr lang="en-US" sz="2000" dirty="0" err="1">
                <a:ea typeface="Calibri"/>
                <a:cs typeface="Calibri"/>
              </a:rPr>
              <a:t>v_z_out</a:t>
            </a:r>
            <a:endParaRPr lang="en-US" sz="2000" dirty="0">
              <a:ea typeface="Calibri"/>
              <a:cs typeface="Calibri"/>
            </a:endParaRPr>
          </a:p>
          <a:p>
            <a:r>
              <a:rPr lang="en-US" sz="2000" b="1" dirty="0" err="1">
                <a:solidFill>
                  <a:srgbClr val="474747"/>
                </a:solidFill>
                <a:ea typeface="Calibri"/>
                <a:cs typeface="Calibri"/>
              </a:rPr>
              <a:t>ω</a:t>
            </a:r>
            <a:r>
              <a:rPr lang="en-US" sz="1300" b="1" baseline="-25000" dirty="0" err="1">
                <a:solidFill>
                  <a:srgbClr val="474747"/>
                </a:solidFill>
                <a:ea typeface="Calibri"/>
                <a:cs typeface="Calibri"/>
              </a:rPr>
              <a:t>O</a:t>
            </a:r>
            <a:r>
              <a:rPr lang="en-US" sz="2000" dirty="0">
                <a:ea typeface="Calibri"/>
                <a:cs typeface="Calibri"/>
              </a:rPr>
              <a:t>: omega_1_out, omega_2_out</a:t>
            </a:r>
          </a:p>
          <a:p>
            <a:endParaRPr lang="en-US" sz="2000">
              <a:ea typeface="Calibri"/>
              <a:cs typeface="Calibri"/>
            </a:endParaRPr>
          </a:p>
          <a:p>
            <a:r>
              <a:rPr lang="en-US" sz="2000" dirty="0">
                <a:ea typeface="Calibri"/>
                <a:cs typeface="Calibri"/>
              </a:rPr>
              <a:t>For, </a:t>
            </a:r>
          </a:p>
          <a:p>
            <a:r>
              <a:rPr lang="en-US" sz="2000" b="1" dirty="0">
                <a:ea typeface="Calibri"/>
                <a:cs typeface="Calibri"/>
              </a:rPr>
              <a:t>Argon</a:t>
            </a:r>
            <a:r>
              <a:rPr lang="en-US" sz="2000" dirty="0">
                <a:ea typeface="Calibri"/>
                <a:cs typeface="Calibri"/>
              </a:rPr>
              <a:t> – Isothermal walls – without flow (only </a:t>
            </a:r>
            <a:r>
              <a:rPr lang="en-US" sz="2000" b="1" dirty="0">
                <a:ea typeface="Calibri"/>
                <a:cs typeface="Calibri"/>
              </a:rPr>
              <a:t>V</a:t>
            </a:r>
            <a:r>
              <a:rPr lang="en-US" sz="1800" b="1" baseline="-25000" dirty="0">
                <a:ea typeface="Calibri"/>
                <a:cs typeface="Calibri"/>
              </a:rPr>
              <a:t>I </a:t>
            </a:r>
            <a:r>
              <a:rPr lang="en-US" sz="1300" b="1" baseline="-25000" dirty="0">
                <a:ea typeface="Calibri"/>
                <a:cs typeface="Calibri"/>
              </a:rPr>
              <a:t>   </a:t>
            </a:r>
            <a:r>
              <a:rPr lang="en-US" sz="2000" dirty="0">
                <a:ea typeface="Calibri"/>
                <a:cs typeface="Calibri"/>
              </a:rPr>
              <a:t>and </a:t>
            </a:r>
            <a:r>
              <a:rPr lang="en-US" sz="2000" b="1" dirty="0">
                <a:ea typeface="Calibri"/>
                <a:cs typeface="Calibri"/>
              </a:rPr>
              <a:t>V</a:t>
            </a:r>
            <a:r>
              <a:rPr lang="en-US" sz="1200" b="1" baseline="-25000" dirty="0">
                <a:ea typeface="Calibri"/>
                <a:cs typeface="Calibri"/>
              </a:rPr>
              <a:t>O</a:t>
            </a:r>
            <a:r>
              <a:rPr lang="en-US" sz="2000" dirty="0">
                <a:ea typeface="Calibri"/>
                <a:cs typeface="Calibri"/>
              </a:rPr>
              <a:t>)</a:t>
            </a:r>
          </a:p>
          <a:p>
            <a:r>
              <a:rPr lang="en-US" sz="2000" b="1" dirty="0">
                <a:ea typeface="Calibri"/>
                <a:cs typeface="Calibri"/>
              </a:rPr>
              <a:t>H</a:t>
            </a:r>
            <a:r>
              <a:rPr lang="en-US" sz="2000" b="1" baseline="-25000" dirty="0">
                <a:ea typeface="Calibri"/>
                <a:cs typeface="Calibri"/>
              </a:rPr>
              <a:t>2</a:t>
            </a:r>
            <a:r>
              <a:rPr lang="en-US" sz="2000" dirty="0">
                <a:ea typeface="Calibri"/>
                <a:cs typeface="Calibri"/>
              </a:rPr>
              <a:t>    – Isothermal walls – with/without flow</a:t>
            </a:r>
          </a:p>
          <a:p>
            <a:r>
              <a:rPr lang="en-US" sz="2000" b="1" dirty="0">
                <a:ea typeface="Calibri"/>
                <a:cs typeface="Calibri"/>
              </a:rPr>
              <a:t>H</a:t>
            </a:r>
            <a:r>
              <a:rPr lang="en-US" sz="2000" b="1" baseline="-25000" dirty="0">
                <a:ea typeface="Calibri"/>
                <a:cs typeface="Calibri"/>
              </a:rPr>
              <a:t>2</a:t>
            </a:r>
            <a:r>
              <a:rPr lang="en-US" sz="2000" dirty="0">
                <a:ea typeface="Calibri"/>
                <a:cs typeface="Calibri"/>
              </a:rPr>
              <a:t>    – Non-isothermal walls – with/without flow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27965D-0B86-178E-1D59-42BF2B8FD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AE1EA-AF94-292B-FDDA-15B5D7FD8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6</a:t>
            </a:fld>
            <a:endParaRPr lang="en-GB"/>
          </a:p>
        </p:txBody>
      </p:sp>
      <p:pic>
        <p:nvPicPr>
          <p:cNvPr id="6" name="Picture 5" descr="A diagram of a virtual model&#10;&#10;Description automatically generated">
            <a:extLst>
              <a:ext uri="{FF2B5EF4-FFF2-40B4-BE49-F238E27FC236}">
                <a16:creationId xmlns:a16="http://schemas.microsoft.com/office/drawing/2014/main" id="{1BF546DD-F8D5-EE21-5F82-D529FB51D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2441" y="565081"/>
            <a:ext cx="2778816" cy="232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2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09892-7131-73FD-C7DE-6E0101AB6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92" y="295469"/>
            <a:ext cx="5461000" cy="539038"/>
          </a:xfrm>
        </p:spPr>
        <p:txBody>
          <a:bodyPr/>
          <a:lstStyle/>
          <a:p>
            <a:r>
              <a:rPr lang="en-US">
                <a:ea typeface="Calibri"/>
                <a:cs typeface="Calibri"/>
              </a:rPr>
              <a:t>Data pre-preprocess and visualization 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D010F7-79B8-738E-6EFD-F08C460F4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74EA54-4E69-7900-DBA0-6F437C47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7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E9A310-9F5F-2125-A896-5978D2B29DCB}"/>
              </a:ext>
            </a:extLst>
          </p:cNvPr>
          <p:cNvSpPr txBox="1"/>
          <p:nvPr/>
        </p:nvSpPr>
        <p:spPr>
          <a:xfrm>
            <a:off x="270698" y="833028"/>
            <a:ext cx="449414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100" dirty="0">
                <a:ea typeface="Calibri"/>
                <a:cs typeface="Calibri"/>
              </a:rPr>
              <a:t>Read raw data as a Pandas data-frame, calculate energy components based on the molecular mass, visualize all the components. (Not scaled)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71CCBA-68C7-D789-610E-B2E81066CA6E}"/>
              </a:ext>
            </a:extLst>
          </p:cNvPr>
          <p:cNvSpPr txBox="1"/>
          <p:nvPr/>
        </p:nvSpPr>
        <p:spPr>
          <a:xfrm>
            <a:off x="5732030" y="3791881"/>
            <a:ext cx="2728975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 dirty="0">
                <a:ea typeface="Calibri"/>
                <a:cs typeface="Calibri"/>
              </a:rPr>
              <a:t>Extract required components to be predicted</a:t>
            </a:r>
            <a:r>
              <a:rPr lang="en-US" sz="1100" b="1" i="1" dirty="0">
                <a:ea typeface="Calibri"/>
                <a:cs typeface="Calibri"/>
              </a:rPr>
              <a:t> (Vx, Vy, </a:t>
            </a:r>
            <a:r>
              <a:rPr lang="en-US" sz="1100" b="1" i="1" dirty="0" err="1">
                <a:ea typeface="Calibri"/>
                <a:cs typeface="Calibri"/>
              </a:rPr>
              <a:t>Vz</a:t>
            </a:r>
            <a:r>
              <a:rPr lang="en-US" sz="1100" b="1" i="1" dirty="0">
                <a:ea typeface="Calibri"/>
                <a:cs typeface="Calibri"/>
              </a:rPr>
              <a:t>)</a:t>
            </a:r>
            <a:endParaRPr lang="en-US" sz="1100" dirty="0">
              <a:ea typeface="Calibri"/>
              <a:cs typeface="Calibri"/>
            </a:endParaRPr>
          </a:p>
        </p:txBody>
      </p:sp>
      <p:sp>
        <p:nvSpPr>
          <p:cNvPr id="16" name="Arrow: Bent 15">
            <a:extLst>
              <a:ext uri="{FF2B5EF4-FFF2-40B4-BE49-F238E27FC236}">
                <a16:creationId xmlns:a16="http://schemas.microsoft.com/office/drawing/2014/main" id="{1C19D9FD-3C72-DC57-BC13-DAE978F562AA}"/>
              </a:ext>
            </a:extLst>
          </p:cNvPr>
          <p:cNvSpPr/>
          <p:nvPr/>
        </p:nvSpPr>
        <p:spPr>
          <a:xfrm rot="10800000">
            <a:off x="6397061" y="2920860"/>
            <a:ext cx="329784" cy="791525"/>
          </a:xfrm>
          <a:prstGeom prst="ben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A935BCDE-A2E0-3300-E076-43C818DBC5E0}"/>
              </a:ext>
            </a:extLst>
          </p:cNvPr>
          <p:cNvSpPr/>
          <p:nvPr/>
        </p:nvSpPr>
        <p:spPr>
          <a:xfrm>
            <a:off x="3387182" y="1964526"/>
            <a:ext cx="1363318" cy="170622"/>
          </a:xfrm>
          <a:prstGeom prst="rightArrow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ea typeface="Calibri"/>
              <a:cs typeface="Calibri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581C3B-B7E7-2955-3A98-1862AC7EE74A}"/>
              </a:ext>
            </a:extLst>
          </p:cNvPr>
          <p:cNvSpPr txBox="1"/>
          <p:nvPr/>
        </p:nvSpPr>
        <p:spPr>
          <a:xfrm>
            <a:off x="7365055" y="1498989"/>
            <a:ext cx="1575671" cy="9387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100" dirty="0">
                <a:ea typeface="Calibri"/>
                <a:cs typeface="Calibri"/>
              </a:rPr>
              <a:t>Compute the  AC  using </a:t>
            </a:r>
            <a:endParaRPr lang="en-US" dirty="0">
              <a:ea typeface="Calibri"/>
              <a:cs typeface="Calibri"/>
            </a:endParaRPr>
          </a:p>
          <a:p>
            <a:pPr algn="just"/>
            <a:r>
              <a:rPr lang="en-US" sz="1100" dirty="0">
                <a:ea typeface="Calibri"/>
                <a:cs typeface="Calibri"/>
              </a:rPr>
              <a:t>velocity correlation for raw data to establish ground truth value for ACs (Not scaled)</a:t>
            </a:r>
            <a:endParaRPr lang="en-US" dirty="0">
              <a:cs typeface="Calibri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1F676CF5-3CC9-7514-E6DE-08B9CE2CB643}"/>
              </a:ext>
            </a:extLst>
          </p:cNvPr>
          <p:cNvSpPr>
            <a:spLocks noChangeAspect="1"/>
          </p:cNvSpPr>
          <p:nvPr/>
        </p:nvSpPr>
        <p:spPr>
          <a:xfrm rot="10800000">
            <a:off x="2746280" y="3604207"/>
            <a:ext cx="502107" cy="147321"/>
          </a:xfrm>
          <a:prstGeom prst="rightArrow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ea typeface="Calibri"/>
              <a:cs typeface="Calibri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AC6C43-5D7E-AA0E-B179-AD135D7629AC}"/>
              </a:ext>
            </a:extLst>
          </p:cNvPr>
          <p:cNvSpPr txBox="1"/>
          <p:nvPr/>
        </p:nvSpPr>
        <p:spPr>
          <a:xfrm>
            <a:off x="268925" y="3411939"/>
            <a:ext cx="234086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 dirty="0">
                <a:ea typeface="Calibri"/>
                <a:cs typeface="Calibri"/>
              </a:rPr>
              <a:t>Prepare train, test and validation data set for the selected components </a:t>
            </a:r>
            <a:r>
              <a:rPr lang="en-US" sz="1100" b="1" i="1" dirty="0">
                <a:ea typeface="Calibri"/>
                <a:cs typeface="Calibri"/>
              </a:rPr>
              <a:t> Vx, Vy, </a:t>
            </a:r>
            <a:r>
              <a:rPr lang="en-US" sz="1100" b="1" i="1" err="1">
                <a:ea typeface="Calibri"/>
                <a:cs typeface="Calibri"/>
              </a:rPr>
              <a:t>Vz</a:t>
            </a:r>
            <a:r>
              <a:rPr lang="en-US" sz="1100" b="1" i="1" dirty="0">
                <a:ea typeface="Calibri"/>
                <a:cs typeface="Calibri"/>
              </a:rPr>
              <a:t>  </a:t>
            </a:r>
            <a:endParaRPr lang="en-US" dirty="0" err="1">
              <a:ea typeface="Calibri"/>
              <a:cs typeface="Calibri"/>
            </a:endParaRPr>
          </a:p>
          <a:p>
            <a:pPr algn="ctr"/>
            <a:r>
              <a:rPr lang="en-US" sz="1100" dirty="0">
                <a:ea typeface="Calibri"/>
                <a:cs typeface="Calibri"/>
              </a:rPr>
              <a:t>(Scaled using Standard scaler)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79813B-32FE-93D9-D8EA-5AA7393F8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054" y="2741625"/>
            <a:ext cx="2734409" cy="1656252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9" name="Picture 8" descr="A group of blue and white graphs&#10;&#10;Description automatically generated">
            <a:extLst>
              <a:ext uri="{FF2B5EF4-FFF2-40B4-BE49-F238E27FC236}">
                <a16:creationId xmlns:a16="http://schemas.microsoft.com/office/drawing/2014/main" id="{0FCBC9E4-EF65-72FF-7942-EC830C58B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21" y="1284344"/>
            <a:ext cx="2841172" cy="1739504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11" name="Picture 10" descr="A screenshot of a graph&#10;&#10;Description automatically generated">
            <a:extLst>
              <a:ext uri="{FF2B5EF4-FFF2-40B4-BE49-F238E27FC236}">
                <a16:creationId xmlns:a16="http://schemas.microsoft.com/office/drawing/2014/main" id="{C770ADF9-A8D3-BF64-9254-A924115C24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478" r="1757" b="67652"/>
          <a:stretch/>
        </p:blipFill>
        <p:spPr>
          <a:xfrm>
            <a:off x="5188387" y="1154694"/>
            <a:ext cx="2178996" cy="1294842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5013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01793-E237-873F-2C6B-E9315C591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763" y="313328"/>
            <a:ext cx="7556500" cy="539038"/>
          </a:xfrm>
        </p:spPr>
        <p:txBody>
          <a:bodyPr/>
          <a:lstStyle/>
          <a:p>
            <a:r>
              <a:rPr lang="en-US">
                <a:cs typeface="Calibri"/>
              </a:rPr>
              <a:t>Mixture Density Network (MDN)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D725A-7F1A-F73C-EBF6-9C0C1C6AF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E6EB79-5D5B-5A27-DDAB-1B5041D4C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8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CE64C1-1B6B-7055-0BD0-2A0447921EE6}"/>
              </a:ext>
            </a:extLst>
          </p:cNvPr>
          <p:cNvSpPr txBox="1"/>
          <p:nvPr/>
        </p:nvSpPr>
        <p:spPr>
          <a:xfrm>
            <a:off x="335414" y="1259675"/>
            <a:ext cx="239135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ea typeface="Calibri"/>
                <a:cs typeface="Calibri"/>
              </a:rPr>
              <a:t>Reshape the input and output tensors </a:t>
            </a:r>
            <a:r>
              <a:rPr lang="en-US" sz="1400" b="1" i="1" dirty="0">
                <a:ea typeface="Calibri"/>
                <a:cs typeface="Calibri"/>
              </a:rPr>
              <a:t>(Translational and rotational velocities)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3940FCA-7766-4E32-2B9A-352D62884149}"/>
              </a:ext>
            </a:extLst>
          </p:cNvPr>
          <p:cNvSpPr/>
          <p:nvPr/>
        </p:nvSpPr>
        <p:spPr>
          <a:xfrm>
            <a:off x="2830475" y="1508473"/>
            <a:ext cx="314071" cy="239198"/>
          </a:xfrm>
          <a:prstGeom prst="rightArrow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ea typeface="Calibri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FF6722-1413-22E3-AA7A-8FD5B5BED4A7}"/>
              </a:ext>
            </a:extLst>
          </p:cNvPr>
          <p:cNvSpPr txBox="1"/>
          <p:nvPr/>
        </p:nvSpPr>
        <p:spPr>
          <a:xfrm>
            <a:off x="3258387" y="1261638"/>
            <a:ext cx="1219845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ea typeface="Calibri"/>
                <a:cs typeface="Calibri"/>
              </a:rPr>
              <a:t>Define</a:t>
            </a:r>
            <a:endParaRPr lang="en-US" sz="1400" b="1" i="1" dirty="0">
              <a:ea typeface="Calibri"/>
              <a:cs typeface="Calibri"/>
            </a:endParaRPr>
          </a:p>
          <a:p>
            <a:pPr algn="ctr"/>
            <a:r>
              <a:rPr lang="en-US" sz="1400" dirty="0">
                <a:ea typeface="Calibri"/>
                <a:cs typeface="Calibri"/>
              </a:rPr>
              <a:t>MDN</a:t>
            </a:r>
          </a:p>
          <a:p>
            <a:pPr algn="ctr"/>
            <a:r>
              <a:rPr lang="en-US" sz="1400" dirty="0">
                <a:ea typeface="Calibri"/>
                <a:cs typeface="Calibri"/>
              </a:rPr>
              <a:t>Architecture</a:t>
            </a:r>
            <a:endParaRPr lang="en-US" sz="1400" b="1" i="1" dirty="0">
              <a:ea typeface="Calibri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06740F-66BC-C7C8-6E57-038F5CB9EFDB}"/>
              </a:ext>
            </a:extLst>
          </p:cNvPr>
          <p:cNvSpPr txBox="1"/>
          <p:nvPr/>
        </p:nvSpPr>
        <p:spPr>
          <a:xfrm>
            <a:off x="333850" y="2577298"/>
            <a:ext cx="606974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sz="1600" dirty="0">
                <a:cs typeface="Calibri"/>
              </a:rPr>
              <a:t>MDN has three outputs: </a:t>
            </a:r>
            <a:r>
              <a:rPr lang="en-US" sz="1600" b="1" dirty="0">
                <a:cs typeface="Calibri"/>
              </a:rPr>
              <a:t>Mean, Variance and Mixture co-efficient</a:t>
            </a:r>
            <a:endParaRPr lang="en-US" sz="1600" b="1" dirty="0" err="1"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1600" dirty="0">
                <a:cs typeface="Calibri"/>
              </a:rPr>
              <a:t>Different Activation functions are used for each of these outputs</a:t>
            </a:r>
            <a:endParaRPr lang="en-US" sz="1600" dirty="0"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1600" b="1" dirty="0">
                <a:cs typeface="Calibri"/>
              </a:rPr>
              <a:t>Variance</a:t>
            </a:r>
            <a:r>
              <a:rPr lang="en-US" sz="1600" dirty="0">
                <a:cs typeface="Calibri"/>
              </a:rPr>
              <a:t>: Exponential linear unit + 1 + epsilon (a very small value) 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600" b="1" dirty="0">
                <a:cs typeface="Calibri"/>
              </a:rPr>
              <a:t>Mixture co-efficient</a:t>
            </a:r>
            <a:r>
              <a:rPr lang="en-US" sz="1600" dirty="0">
                <a:cs typeface="Calibri"/>
              </a:rPr>
              <a:t>: SoftMax </a:t>
            </a:r>
            <a:endParaRPr lang="en-US" sz="1600" dirty="0">
              <a:ea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1600" b="1" dirty="0">
                <a:cs typeface="Calibri"/>
              </a:rPr>
              <a:t>Loss function</a:t>
            </a:r>
            <a:r>
              <a:rPr lang="en-US" sz="1600" dirty="0">
                <a:cs typeface="Calibri"/>
              </a:rPr>
              <a:t>: Maximize the Likelihood -&gt; Minimize the negative of (log) Likelihood  </a:t>
            </a:r>
            <a:endParaRPr lang="en-US" sz="1600" dirty="0">
              <a:ea typeface="Calibri"/>
              <a:cs typeface="Calibri"/>
            </a:endParaRPr>
          </a:p>
        </p:txBody>
      </p:sp>
      <p:pic>
        <p:nvPicPr>
          <p:cNvPr id="9" name="Picture 8" descr="A diagram of a machine&#10;&#10;Description automatically generated">
            <a:extLst>
              <a:ext uri="{FF2B5EF4-FFF2-40B4-BE49-F238E27FC236}">
                <a16:creationId xmlns:a16="http://schemas.microsoft.com/office/drawing/2014/main" id="{2C518516-7B9E-9C39-4FE9-DC5E459F7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376" y="845710"/>
            <a:ext cx="3868616" cy="1393305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11" name="Picture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86117B8-3826-BA6E-3A5C-1943BE3E6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745" y="2403185"/>
            <a:ext cx="2176252" cy="1903123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06841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01793-E237-873F-2C6B-E9315C591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919" y="420484"/>
            <a:ext cx="7556500" cy="539038"/>
          </a:xfrm>
        </p:spPr>
        <p:txBody>
          <a:bodyPr/>
          <a:lstStyle/>
          <a:p>
            <a:r>
              <a:rPr lang="en-US">
                <a:cs typeface="Calibri"/>
              </a:rPr>
              <a:t>Training and validation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D725A-7F1A-F73C-EBF6-9C0C1C6AF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2 - Final presentation - MDN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E6EB79-5D5B-5A27-DDAB-1B5041D4C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9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D2AAFA-4811-E8A5-1994-8C3ED107C216}"/>
              </a:ext>
            </a:extLst>
          </p:cNvPr>
          <p:cNvSpPr txBox="1"/>
          <p:nvPr/>
        </p:nvSpPr>
        <p:spPr>
          <a:xfrm>
            <a:off x="364975" y="1288688"/>
            <a:ext cx="4724217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The goal here is to maximize the log likelihood, which means the MDN will learn how to reduce the negative log likelihood.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Loss function: Negative Log Likelihood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Learning rate adapts for each epoch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627B75-EBBE-ED6B-30D3-A67FBF47380B}"/>
              </a:ext>
            </a:extLst>
          </p:cNvPr>
          <p:cNvSpPr txBox="1"/>
          <p:nvPr/>
        </p:nvSpPr>
        <p:spPr>
          <a:xfrm>
            <a:off x="367860" y="954167"/>
            <a:ext cx="78265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1">
                <a:ea typeface="Calibri"/>
                <a:cs typeface="Calibri"/>
              </a:rPr>
              <a:t>Training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DCB38C-B816-8B99-2B6A-53DB5D2C633E}"/>
              </a:ext>
            </a:extLst>
          </p:cNvPr>
          <p:cNvSpPr txBox="1"/>
          <p:nvPr/>
        </p:nvSpPr>
        <p:spPr>
          <a:xfrm>
            <a:off x="356044" y="2831875"/>
            <a:ext cx="47242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The goal here is to measure the rate of underfit or overfit.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The data required for validation is taken from the training data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Used for hyper-parameter tuning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FDFF14-5F52-3D86-B795-E627B826A787}"/>
              </a:ext>
            </a:extLst>
          </p:cNvPr>
          <p:cNvSpPr txBox="1"/>
          <p:nvPr/>
        </p:nvSpPr>
        <p:spPr>
          <a:xfrm>
            <a:off x="367860" y="2568653"/>
            <a:ext cx="10024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1">
                <a:ea typeface="Calibri"/>
                <a:cs typeface="Calibri"/>
              </a:rPr>
              <a:t>Validation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C212EC-9EBB-2FEE-11FA-49EC952DE46E}"/>
              </a:ext>
            </a:extLst>
          </p:cNvPr>
          <p:cNvSpPr txBox="1"/>
          <p:nvPr/>
        </p:nvSpPr>
        <p:spPr>
          <a:xfrm>
            <a:off x="356044" y="4107034"/>
            <a:ext cx="512605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ea typeface="Calibri"/>
                <a:cs typeface="Calibri"/>
              </a:rPr>
              <a:t>Test - 30%, Train - 70% , 20% of train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84F708-9682-79C3-F298-18759F0B72E7}"/>
              </a:ext>
            </a:extLst>
          </p:cNvPr>
          <p:cNvSpPr txBox="1"/>
          <p:nvPr/>
        </p:nvSpPr>
        <p:spPr>
          <a:xfrm>
            <a:off x="367722" y="3790373"/>
            <a:ext cx="214545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b="1">
                <a:ea typeface="Calibri"/>
                <a:cs typeface="Calibri"/>
              </a:rPr>
              <a:t>Train-Test-Validation split</a:t>
            </a:r>
          </a:p>
        </p:txBody>
      </p:sp>
      <p:pic>
        <p:nvPicPr>
          <p:cNvPr id="3" name="Picture 2" descr="A graph of a person with a blue line&#10;&#10;Description automatically generated">
            <a:extLst>
              <a:ext uri="{FF2B5EF4-FFF2-40B4-BE49-F238E27FC236}">
                <a16:creationId xmlns:a16="http://schemas.microsoft.com/office/drawing/2014/main" id="{6C691A10-9536-6BCD-905B-1960DA50C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993" y="1410187"/>
            <a:ext cx="3857625" cy="2528509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272441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TUe_PPT_V2">
      <a:dk1>
        <a:sysClr val="windowText" lastClr="000000"/>
      </a:dk1>
      <a:lt1>
        <a:sysClr val="window" lastClr="FFFFFF"/>
      </a:lt1>
      <a:dk2>
        <a:srgbClr val="C81919"/>
      </a:dk2>
      <a:lt2>
        <a:srgbClr val="101073"/>
      </a:lt2>
      <a:accent1>
        <a:srgbClr val="C81919"/>
      </a:accent1>
      <a:accent2>
        <a:srgbClr val="9E9EB1"/>
      </a:accent2>
      <a:accent3>
        <a:srgbClr val="0092B5"/>
      </a:accent3>
      <a:accent4>
        <a:srgbClr val="FF9A00"/>
      </a:accent4>
      <a:accent5>
        <a:srgbClr val="101073"/>
      </a:accent5>
      <a:accent6>
        <a:srgbClr val="CEDF00"/>
      </a:accent6>
      <a:hlink>
        <a:srgbClr val="0563C1"/>
      </a:hlink>
      <a:folHlink>
        <a:srgbClr val="954F72"/>
      </a:folHlink>
    </a:clrScheme>
    <a:fontScheme name="TUe_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e_16x9.potx" id="{9370F84E-7576-4FDA-B736-A09996DF8429}" vid="{ED81D3C9-A1FB-4E5B-AF38-E92F700A58FD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644ac7b-9bc0-481b-b8da-a129d43983f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9D629FD175A1449969105653CA70A7D" ma:contentTypeVersion="14" ma:contentTypeDescription="Create a new document." ma:contentTypeScope="" ma:versionID="8e0db44eb85bb05461423e60f084b6d1">
  <xsd:schema xmlns:xsd="http://www.w3.org/2001/XMLSchema" xmlns:xs="http://www.w3.org/2001/XMLSchema" xmlns:p="http://schemas.microsoft.com/office/2006/metadata/properties" xmlns:ns3="2644ac7b-9bc0-481b-b8da-a129d43983f2" xmlns:ns4="d9d16ecf-ffa6-429c-8715-ab7a03d6fb3c" targetNamespace="http://schemas.microsoft.com/office/2006/metadata/properties" ma:root="true" ma:fieldsID="963ee3c6f38e9e1146423ec9458b4813" ns3:_="" ns4:_="">
    <xsd:import namespace="2644ac7b-9bc0-481b-b8da-a129d43983f2"/>
    <xsd:import namespace="d9d16ecf-ffa6-429c-8715-ab7a03d6fb3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44ac7b-9bc0-481b-b8da-a129d43983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1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d16ecf-ffa6-429c-8715-ab7a03d6fb3c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7B45C3-C591-4D1A-A2CF-2F52BA999979}">
  <ds:schemaRefs>
    <ds:schemaRef ds:uri="2644ac7b-9bc0-481b-b8da-a129d43983f2"/>
    <ds:schemaRef ds:uri="d9d16ecf-ffa6-429c-8715-ab7a03d6fb3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4A5BF2F-FA81-442B-9C62-14AA9900837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C4963D-9B34-4A10-A732-91AEACE59802}">
  <ds:schemaRefs>
    <ds:schemaRef ds:uri="2644ac7b-9bc0-481b-b8da-a129d43983f2"/>
    <ds:schemaRef ds:uri="d9d16ecf-ffa6-429c-8715-ab7a03d6fb3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TUe_16x9 (2)</Template>
  <TotalTime>0</TotalTime>
  <Words>1828</Words>
  <Application>Microsoft Office PowerPoint</Application>
  <PresentationFormat>On-screen Show (16:9)</PresentationFormat>
  <Paragraphs>448</Paragraphs>
  <Slides>17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Kantoorthema</vt:lpstr>
      <vt:lpstr>Machine learning based models for heat and flow systems: Mixture Density Network</vt:lpstr>
      <vt:lpstr>Background</vt:lpstr>
      <vt:lpstr>Existing method using GMM</vt:lpstr>
      <vt:lpstr>Proposal: Mixture Density Networks (MDN)[2]</vt:lpstr>
      <vt:lpstr>Execution</vt:lpstr>
      <vt:lpstr>Features</vt:lpstr>
      <vt:lpstr>Data pre-preprocess and visualization </vt:lpstr>
      <vt:lpstr>Mixture Density Network (MDN)</vt:lpstr>
      <vt:lpstr>Training and validation</vt:lpstr>
      <vt:lpstr>Hyper-parameter tuning : Search space and optimization</vt:lpstr>
      <vt:lpstr>Computing ACs using velocity correlation method</vt:lpstr>
      <vt:lpstr>Results - ACs (plots)</vt:lpstr>
      <vt:lpstr>Results - Comparison of ACs</vt:lpstr>
      <vt:lpstr>PowerPoint Presentation</vt:lpstr>
      <vt:lpstr>PowerPoint Presentation</vt:lpstr>
      <vt:lpstr>Conclusion</vt:lpstr>
      <vt:lpstr>References</vt:lpstr>
    </vt:vector>
  </TitlesOfParts>
  <Company>TU/e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of a title at the top</dc:title>
  <dc:creator>Ven, I.M.J. van de</dc:creator>
  <cp:lastModifiedBy>Dhanabal, Yokesh</cp:lastModifiedBy>
  <cp:revision>234</cp:revision>
  <dcterms:created xsi:type="dcterms:W3CDTF">2019-11-27T15:26:32Z</dcterms:created>
  <dcterms:modified xsi:type="dcterms:W3CDTF">2024-12-05T11:52:19Z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0x010100A9D629FD175A1449969105653CA70A7D</vt:lpwstr>
  </property>
</Properties>
</file>